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80135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038" y="84"/>
      </p:cViewPr>
      <p:guideLst>
        <p:guide orient="horz" pos="2160"/>
        <p:guide pos="34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10101" y="2130426"/>
            <a:ext cx="9181148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20203" y="3886200"/>
            <a:ext cx="756094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7511-D837-4BA9-835B-1536A14CD5FB}" type="datetimeFigureOut">
              <a:rPr lang="pt-BR" smtClean="0"/>
              <a:t>29/09/2017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0D47-4D4E-4590-9BFF-87C72BAB88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9031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7511-D837-4BA9-835B-1536A14CD5FB}" type="datetimeFigureOut">
              <a:rPr lang="pt-BR" smtClean="0"/>
              <a:t>29/09/2017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0D47-4D4E-4590-9BFF-87C72BAB88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96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830979" y="274639"/>
            <a:ext cx="2430304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40067" y="274639"/>
            <a:ext cx="7110889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7511-D837-4BA9-835B-1536A14CD5FB}" type="datetimeFigureOut">
              <a:rPr lang="pt-BR" smtClean="0"/>
              <a:t>29/09/2017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0D47-4D4E-4590-9BFF-87C72BAB88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3274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7511-D837-4BA9-835B-1536A14CD5FB}" type="datetimeFigureOut">
              <a:rPr lang="pt-BR" smtClean="0"/>
              <a:t>29/09/2017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0D47-4D4E-4590-9BFF-87C72BAB88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4021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3232" y="4406901"/>
            <a:ext cx="918114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53232" y="2906713"/>
            <a:ext cx="918114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7511-D837-4BA9-835B-1536A14CD5FB}" type="datetimeFigureOut">
              <a:rPr lang="pt-BR" smtClean="0"/>
              <a:t>29/09/2017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0D47-4D4E-4590-9BFF-87C72BAB88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7967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40068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490686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7511-D837-4BA9-835B-1536A14CD5FB}" type="datetimeFigureOut">
              <a:rPr lang="pt-BR" smtClean="0"/>
              <a:t>29/09/2017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0D47-4D4E-4590-9BFF-87C72BAB88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514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0068" y="1535113"/>
            <a:ext cx="477247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40068" y="2174875"/>
            <a:ext cx="477247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486936" y="1535113"/>
            <a:ext cx="477434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486936" y="2174875"/>
            <a:ext cx="477434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7511-D837-4BA9-835B-1536A14CD5FB}" type="datetimeFigureOut">
              <a:rPr lang="pt-BR" smtClean="0"/>
              <a:t>29/09/2017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0D47-4D4E-4590-9BFF-87C72BAB88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7708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7511-D837-4BA9-835B-1536A14CD5FB}" type="datetimeFigureOut">
              <a:rPr lang="pt-BR" smtClean="0"/>
              <a:t>29/09/2017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0D47-4D4E-4590-9BFF-87C72BAB88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0397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7511-D837-4BA9-835B-1536A14CD5FB}" type="datetimeFigureOut">
              <a:rPr lang="pt-BR" smtClean="0"/>
              <a:t>29/09/2017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0D47-4D4E-4590-9BFF-87C72BAB88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7586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0068" y="273050"/>
            <a:ext cx="355357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23028" y="273051"/>
            <a:ext cx="603825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40068" y="1435101"/>
            <a:ext cx="355357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7511-D837-4BA9-835B-1536A14CD5FB}" type="datetimeFigureOut">
              <a:rPr lang="pt-BR" smtClean="0"/>
              <a:t>29/09/2017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0D47-4D4E-4590-9BFF-87C72BAB88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6695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17140" y="4800600"/>
            <a:ext cx="64808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117140" y="612775"/>
            <a:ext cx="64808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17140" y="5367338"/>
            <a:ext cx="64808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7511-D837-4BA9-835B-1536A14CD5FB}" type="datetimeFigureOut">
              <a:rPr lang="pt-BR" smtClean="0"/>
              <a:t>29/09/2017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0D47-4D4E-4590-9BFF-87C72BAB88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5140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540068" y="274638"/>
            <a:ext cx="972121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0068" y="1600201"/>
            <a:ext cx="972121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5400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F7511-D837-4BA9-835B-1536A14CD5FB}" type="datetimeFigureOut">
              <a:rPr lang="pt-BR" smtClean="0"/>
              <a:t>29/09/2017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690461" y="6356351"/>
            <a:ext cx="3420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7409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70D47-4D4E-4590-9BFF-87C72BAB88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80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9" b="2930"/>
          <a:stretch/>
        </p:blipFill>
        <p:spPr bwMode="auto">
          <a:xfrm>
            <a:off x="550493" y="695461"/>
            <a:ext cx="9370346" cy="532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588734" y="18297"/>
            <a:ext cx="5964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Disposição final</a:t>
            </a:r>
          </a:p>
          <a:p>
            <a:r>
              <a:rPr lang="pt-BR" b="1" dirty="0" smtClean="0"/>
              <a:t>Local da obra: Rua Jornalista Silva Thomé, Niterói = 15,20km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44408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0" b="2500"/>
          <a:stretch/>
        </p:blipFill>
        <p:spPr bwMode="auto">
          <a:xfrm>
            <a:off x="648147" y="620688"/>
            <a:ext cx="9499643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15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14</Words>
  <Application>Microsoft Office PowerPoint</Application>
  <PresentationFormat>Personalizar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do Office</vt:lpstr>
      <vt:lpstr>Apresentação do PowerPoint</vt:lpstr>
      <vt:lpstr>Apresentação do PowerPoint</vt:lpstr>
    </vt:vector>
  </TitlesOfParts>
  <Company>EMUSA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DO-3</dc:creator>
  <cp:lastModifiedBy>Admin</cp:lastModifiedBy>
  <cp:revision>3</cp:revision>
  <cp:lastPrinted>2016-11-18T14:31:30Z</cp:lastPrinted>
  <dcterms:created xsi:type="dcterms:W3CDTF">2016-11-18T14:21:36Z</dcterms:created>
  <dcterms:modified xsi:type="dcterms:W3CDTF">2017-09-29T18:54:10Z</dcterms:modified>
</cp:coreProperties>
</file>