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64" r:id="rId4"/>
    <p:sldId id="263" r:id="rId5"/>
    <p:sldId id="262" r:id="rId6"/>
    <p:sldId id="261" r:id="rId7"/>
    <p:sldId id="259" r:id="rId8"/>
    <p:sldId id="260" r:id="rId9"/>
    <p:sldId id="266" r:id="rId10"/>
    <p:sldId id="267" r:id="rId11"/>
  </p:sldIdLst>
  <p:sldSz cx="6858000" cy="9906000" type="A4"/>
  <p:notesSz cx="7099300" cy="102346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964" y="-3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4E587-33D3-49AA-933C-5D1C166E75FE}" type="datetimeFigureOut">
              <a:rPr lang="pt-BR" smtClean="0"/>
              <a:pPr/>
              <a:t>18/12/2018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884E7-379B-4DE9-825B-AA1366B7F1F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bairro.jpg"/>
          <p:cNvPicPr>
            <a:picLocks noChangeAspect="1"/>
          </p:cNvPicPr>
          <p:nvPr/>
        </p:nvPicPr>
        <p:blipFill>
          <a:blip r:embed="rId2"/>
          <a:srcRect l="18074" t="4027" r="25776" b="15294"/>
          <a:stretch>
            <a:fillRect/>
          </a:stretch>
        </p:blipFill>
        <p:spPr>
          <a:xfrm>
            <a:off x="0" y="2779434"/>
            <a:ext cx="6858000" cy="624553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9167842"/>
            <a:ext cx="6858000" cy="7858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0" y="0"/>
            <a:ext cx="6858000" cy="2666984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PROJETO BÁSICO PARA PAVIMENTAÇÃO E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DRENAGEM DO MARALEGRE – NITERÓI - RJ</a:t>
            </a: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PRANCHAS</a:t>
            </a:r>
          </a:p>
          <a:p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</a:t>
            </a:r>
            <a:r>
              <a:rPr lang="pt-BR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Levantamento Fotográfico</a:t>
            </a: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43447" y="8239148"/>
            <a:ext cx="2214554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NOVEMBRO </a:t>
            </a:r>
          </a:p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2018</a:t>
            </a:r>
            <a:endParaRPr lang="pt-BR" sz="16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4" name="Imagem 13" descr="logo pc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92" y="9310718"/>
            <a:ext cx="895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 descr="LOGO_EMUSA.png"/>
          <p:cNvPicPr/>
          <p:nvPr/>
        </p:nvPicPr>
        <p:blipFill>
          <a:blip r:embed="rId4" cstate="print"/>
          <a:srcRect b="14035"/>
          <a:stretch>
            <a:fillRect/>
          </a:stretch>
        </p:blipFill>
        <p:spPr>
          <a:xfrm>
            <a:off x="131432" y="9344059"/>
            <a:ext cx="1440180" cy="4667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bairro.jpg"/>
          <p:cNvPicPr>
            <a:picLocks noChangeAspect="1"/>
          </p:cNvPicPr>
          <p:nvPr/>
        </p:nvPicPr>
        <p:blipFill>
          <a:blip r:embed="rId2"/>
          <a:srcRect l="18074" t="4027" r="25776" b="15294"/>
          <a:stretch>
            <a:fillRect/>
          </a:stretch>
        </p:blipFill>
        <p:spPr>
          <a:xfrm>
            <a:off x="0" y="2779434"/>
            <a:ext cx="6858000" cy="624553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9167842"/>
            <a:ext cx="6858000" cy="7858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0" y="0"/>
            <a:ext cx="6858000" cy="2666984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PROJETO BÁSICO PARA PAVIMENTAÇÃO E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DRENAGEM DO MARALEGRE – NITERÓI - RJ</a:t>
            </a: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ORÇAMENTO</a:t>
            </a:r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</a:t>
            </a:r>
            <a:r>
              <a:rPr lang="pt-BR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Cronograma</a:t>
            </a:r>
            <a:endParaRPr lang="pt-BR" sz="2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43447" y="8239148"/>
            <a:ext cx="2214554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NOVEMBRO </a:t>
            </a:r>
          </a:p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2018</a:t>
            </a:r>
            <a:endParaRPr lang="pt-BR" sz="16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4" name="Imagem 13" descr="logo pc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92" y="9310718"/>
            <a:ext cx="895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 descr="LOGO_EMUSA.png"/>
          <p:cNvPicPr/>
          <p:nvPr/>
        </p:nvPicPr>
        <p:blipFill>
          <a:blip r:embed="rId4" cstate="print"/>
          <a:srcRect b="14035"/>
          <a:stretch>
            <a:fillRect/>
          </a:stretch>
        </p:blipFill>
        <p:spPr>
          <a:xfrm>
            <a:off x="131432" y="9344059"/>
            <a:ext cx="1440180" cy="4667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bairro.jpg"/>
          <p:cNvPicPr>
            <a:picLocks noChangeAspect="1"/>
          </p:cNvPicPr>
          <p:nvPr/>
        </p:nvPicPr>
        <p:blipFill>
          <a:blip r:embed="rId2"/>
          <a:srcRect l="18074" t="4027" r="25776" b="15294"/>
          <a:stretch>
            <a:fillRect/>
          </a:stretch>
        </p:blipFill>
        <p:spPr>
          <a:xfrm>
            <a:off x="0" y="2779434"/>
            <a:ext cx="6858000" cy="624553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9167842"/>
            <a:ext cx="6858000" cy="7858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0" y="0"/>
            <a:ext cx="6858000" cy="2666984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PROJETO BÁSICO PARA PAVIMENTAÇÃO E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DRENAGEM DO MARALEGRE – NITERÓI - RJ</a:t>
            </a: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ANEXO I</a:t>
            </a:r>
          </a:p>
          <a:p>
            <a:r>
              <a:rPr lang="pt-BR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Relatório Fotográfico</a:t>
            </a: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43447" y="8239148"/>
            <a:ext cx="2214554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NOVEMBRO </a:t>
            </a:r>
          </a:p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2018</a:t>
            </a:r>
            <a:endParaRPr lang="pt-BR" sz="16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4" name="Imagem 13" descr="logo pc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92" y="9310718"/>
            <a:ext cx="895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 descr="LOGO_EMUSA.png"/>
          <p:cNvPicPr/>
          <p:nvPr/>
        </p:nvPicPr>
        <p:blipFill>
          <a:blip r:embed="rId4" cstate="print"/>
          <a:srcRect b="14035"/>
          <a:stretch>
            <a:fillRect/>
          </a:stretch>
        </p:blipFill>
        <p:spPr>
          <a:xfrm>
            <a:off x="131432" y="9344059"/>
            <a:ext cx="1440180" cy="4667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bairro.jpg"/>
          <p:cNvPicPr>
            <a:picLocks noChangeAspect="1"/>
          </p:cNvPicPr>
          <p:nvPr/>
        </p:nvPicPr>
        <p:blipFill>
          <a:blip r:embed="rId2"/>
          <a:srcRect l="18074" t="4027" r="25776" b="15294"/>
          <a:stretch>
            <a:fillRect/>
          </a:stretch>
        </p:blipFill>
        <p:spPr>
          <a:xfrm>
            <a:off x="0" y="2779434"/>
            <a:ext cx="6858000" cy="624553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9167842"/>
            <a:ext cx="6858000" cy="7858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0" y="0"/>
            <a:ext cx="6858000" cy="2666984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PROJETO BÁSICO PARA PAVIMENTAÇÃO E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DRENAGEM DO MARALEGRE – NITERÓI - RJ</a:t>
            </a: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PRANCHAS</a:t>
            </a:r>
          </a:p>
          <a:p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</a:t>
            </a:r>
            <a:r>
              <a:rPr lang="pt-BR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Projeto de Drenagem</a:t>
            </a: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43447" y="8239148"/>
            <a:ext cx="2214554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NOVEMBRO </a:t>
            </a:r>
          </a:p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2018</a:t>
            </a:r>
            <a:endParaRPr lang="pt-BR" sz="16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4" name="Imagem 13" descr="logo pc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92" y="9310718"/>
            <a:ext cx="895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 descr="LOGO_EMUSA.png"/>
          <p:cNvPicPr/>
          <p:nvPr/>
        </p:nvPicPr>
        <p:blipFill>
          <a:blip r:embed="rId4" cstate="print"/>
          <a:srcRect b="14035"/>
          <a:stretch>
            <a:fillRect/>
          </a:stretch>
        </p:blipFill>
        <p:spPr>
          <a:xfrm>
            <a:off x="131432" y="9344059"/>
            <a:ext cx="1440180" cy="4667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bairro.jpg"/>
          <p:cNvPicPr>
            <a:picLocks noChangeAspect="1"/>
          </p:cNvPicPr>
          <p:nvPr/>
        </p:nvPicPr>
        <p:blipFill>
          <a:blip r:embed="rId2"/>
          <a:srcRect l="18074" t="4027" r="25776" b="15294"/>
          <a:stretch>
            <a:fillRect/>
          </a:stretch>
        </p:blipFill>
        <p:spPr>
          <a:xfrm>
            <a:off x="0" y="2779434"/>
            <a:ext cx="6858000" cy="624553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9167842"/>
            <a:ext cx="6858000" cy="7858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0" y="0"/>
            <a:ext cx="6858000" cy="2666984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PROJETO BÁSICO PARA PAVIMENTAÇÃO E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DRENAGEM DO MARALEGRE – NITERÓI - RJ</a:t>
            </a: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ANEXO I</a:t>
            </a:r>
          </a:p>
          <a:p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</a:t>
            </a:r>
            <a:r>
              <a:rPr lang="pt-BR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Relatório Fotográfico</a:t>
            </a: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43447" y="8239148"/>
            <a:ext cx="2214554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NOVEMBRO </a:t>
            </a:r>
          </a:p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2018</a:t>
            </a:r>
            <a:endParaRPr lang="pt-BR" sz="16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4" name="Imagem 13" descr="logo pc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92" y="9310718"/>
            <a:ext cx="895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 descr="LOGO_EMUSA.png"/>
          <p:cNvPicPr/>
          <p:nvPr/>
        </p:nvPicPr>
        <p:blipFill>
          <a:blip r:embed="rId4" cstate="print"/>
          <a:srcRect b="14035"/>
          <a:stretch>
            <a:fillRect/>
          </a:stretch>
        </p:blipFill>
        <p:spPr>
          <a:xfrm>
            <a:off x="131432" y="9344059"/>
            <a:ext cx="1440180" cy="4667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bairro.jpg"/>
          <p:cNvPicPr>
            <a:picLocks noChangeAspect="1"/>
          </p:cNvPicPr>
          <p:nvPr/>
        </p:nvPicPr>
        <p:blipFill>
          <a:blip r:embed="rId2"/>
          <a:srcRect l="18074" t="4027" r="25776" b="15294"/>
          <a:stretch>
            <a:fillRect/>
          </a:stretch>
        </p:blipFill>
        <p:spPr>
          <a:xfrm>
            <a:off x="0" y="2779434"/>
            <a:ext cx="6858000" cy="624553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9167842"/>
            <a:ext cx="6858000" cy="7858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0" y="0"/>
            <a:ext cx="6858000" cy="2666984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PROJETO BÁSICO PARA PAVIMENTAÇÃO E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DRENAGEM DO MARALEGRE – NITERÓI - RJ</a:t>
            </a: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PRANCHAS</a:t>
            </a:r>
          </a:p>
          <a:p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</a:t>
            </a:r>
            <a:r>
              <a:rPr lang="pt-BR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Levantamento Topográfico</a:t>
            </a: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43447" y="8239148"/>
            <a:ext cx="2214554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NOVEMBRO </a:t>
            </a:r>
          </a:p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2018</a:t>
            </a:r>
            <a:endParaRPr lang="pt-BR" sz="16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4" name="Imagem 13" descr="logo pc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92" y="9310718"/>
            <a:ext cx="895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 descr="LOGO_EMUSA.png"/>
          <p:cNvPicPr/>
          <p:nvPr/>
        </p:nvPicPr>
        <p:blipFill>
          <a:blip r:embed="rId4" cstate="print"/>
          <a:srcRect b="14035"/>
          <a:stretch>
            <a:fillRect/>
          </a:stretch>
        </p:blipFill>
        <p:spPr>
          <a:xfrm>
            <a:off x="131432" y="9344059"/>
            <a:ext cx="1440180" cy="4667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bairro.jpg"/>
          <p:cNvPicPr>
            <a:picLocks noChangeAspect="1"/>
          </p:cNvPicPr>
          <p:nvPr/>
        </p:nvPicPr>
        <p:blipFill>
          <a:blip r:embed="rId2"/>
          <a:srcRect l="18074" t="4027" r="25776" b="15294"/>
          <a:stretch>
            <a:fillRect/>
          </a:stretch>
        </p:blipFill>
        <p:spPr>
          <a:xfrm>
            <a:off x="0" y="2779434"/>
            <a:ext cx="6858000" cy="624553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9167842"/>
            <a:ext cx="6858000" cy="7858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0" y="0"/>
            <a:ext cx="6858000" cy="2666984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PROJETO BÁSICO PARA PAVIMENTAÇÃO E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DRENAGEM DO MARALEGRE – NITERÓI - RJ</a:t>
            </a: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MEMORIAL DESCRITIVO</a:t>
            </a:r>
          </a:p>
          <a:p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</a:t>
            </a:r>
            <a:endParaRPr lang="pt-BR" sz="2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43447" y="8239148"/>
            <a:ext cx="2214554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NOVEMBRO </a:t>
            </a:r>
          </a:p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2018</a:t>
            </a:r>
            <a:endParaRPr lang="pt-BR" sz="16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4" name="Imagem 13" descr="logo pc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92" y="9310718"/>
            <a:ext cx="895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 descr="LOGO_EMUSA.png"/>
          <p:cNvPicPr/>
          <p:nvPr/>
        </p:nvPicPr>
        <p:blipFill>
          <a:blip r:embed="rId4" cstate="print"/>
          <a:srcRect b="14035"/>
          <a:stretch>
            <a:fillRect/>
          </a:stretch>
        </p:blipFill>
        <p:spPr>
          <a:xfrm>
            <a:off x="131432" y="9344059"/>
            <a:ext cx="1440180" cy="4667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bairro.jpg"/>
          <p:cNvPicPr>
            <a:picLocks noChangeAspect="1"/>
          </p:cNvPicPr>
          <p:nvPr/>
        </p:nvPicPr>
        <p:blipFill>
          <a:blip r:embed="rId2"/>
          <a:srcRect l="18074" t="4027" r="25776" b="15294"/>
          <a:stretch>
            <a:fillRect/>
          </a:stretch>
        </p:blipFill>
        <p:spPr>
          <a:xfrm>
            <a:off x="0" y="2779434"/>
            <a:ext cx="6858000" cy="624553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9167842"/>
            <a:ext cx="6858000" cy="7858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0" y="0"/>
            <a:ext cx="6858000" cy="2666984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PROJETO BÁSICO PARA PAVIMENTAÇÃO E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DRENAGEM DO MARALEGRE – NITERÓI - RJ</a:t>
            </a: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PRANCHAS</a:t>
            </a:r>
          </a:p>
          <a:p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</a:t>
            </a:r>
            <a:r>
              <a:rPr lang="pt-BR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Projeto de Geometria</a:t>
            </a: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43447" y="8239148"/>
            <a:ext cx="2214554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NOVEMBRO </a:t>
            </a:r>
          </a:p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2018</a:t>
            </a:r>
            <a:endParaRPr lang="pt-BR" sz="16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4" name="Imagem 13" descr="logo pc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92" y="9310718"/>
            <a:ext cx="895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 descr="LOGO_EMUSA.png"/>
          <p:cNvPicPr/>
          <p:nvPr/>
        </p:nvPicPr>
        <p:blipFill>
          <a:blip r:embed="rId4" cstate="print"/>
          <a:srcRect b="14035"/>
          <a:stretch>
            <a:fillRect/>
          </a:stretch>
        </p:blipFill>
        <p:spPr>
          <a:xfrm>
            <a:off x="131432" y="9344059"/>
            <a:ext cx="1440180" cy="4667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bairro.jpg"/>
          <p:cNvPicPr>
            <a:picLocks noChangeAspect="1"/>
          </p:cNvPicPr>
          <p:nvPr/>
        </p:nvPicPr>
        <p:blipFill>
          <a:blip r:embed="rId2"/>
          <a:srcRect l="18074" t="4027" r="25776" b="15294"/>
          <a:stretch>
            <a:fillRect/>
          </a:stretch>
        </p:blipFill>
        <p:spPr>
          <a:xfrm>
            <a:off x="0" y="2779434"/>
            <a:ext cx="6858000" cy="624553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9167842"/>
            <a:ext cx="6858000" cy="7858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0" y="0"/>
            <a:ext cx="6858000" cy="2666984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PROJETO BÁSICO PARA PAVIMENTAÇÃO E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DRENAGEM DO MARALEGRE – NITERÓI - RJ</a:t>
            </a: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PRANCHAS</a:t>
            </a:r>
          </a:p>
          <a:p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</a:t>
            </a:r>
            <a:r>
              <a:rPr lang="pt-BR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Detalhes de Urbanização</a:t>
            </a: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43447" y="8239148"/>
            <a:ext cx="2214554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NOVEMBRO </a:t>
            </a:r>
          </a:p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2018</a:t>
            </a:r>
            <a:endParaRPr lang="pt-BR" sz="16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4" name="Imagem 13" descr="logo pc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92" y="9310718"/>
            <a:ext cx="895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 descr="LOGO_EMUSA.png"/>
          <p:cNvPicPr/>
          <p:nvPr/>
        </p:nvPicPr>
        <p:blipFill>
          <a:blip r:embed="rId4" cstate="print"/>
          <a:srcRect b="14035"/>
          <a:stretch>
            <a:fillRect/>
          </a:stretch>
        </p:blipFill>
        <p:spPr>
          <a:xfrm>
            <a:off x="131432" y="9344059"/>
            <a:ext cx="1440180" cy="4667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m 17" descr="bairro.jpg"/>
          <p:cNvPicPr>
            <a:picLocks noChangeAspect="1"/>
          </p:cNvPicPr>
          <p:nvPr/>
        </p:nvPicPr>
        <p:blipFill>
          <a:blip r:embed="rId2"/>
          <a:srcRect l="18074" t="4027" r="25776" b="15294"/>
          <a:stretch>
            <a:fillRect/>
          </a:stretch>
        </p:blipFill>
        <p:spPr>
          <a:xfrm>
            <a:off x="0" y="2779434"/>
            <a:ext cx="6858000" cy="6245532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0" y="9167842"/>
            <a:ext cx="6858000" cy="7858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0" y="0"/>
            <a:ext cx="6858000" cy="2666984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PROJETO BÁSICO PARA PAVIMENTAÇÃO E</a:t>
            </a: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DRENAGEM DO MARALEGRE – NITERÓI - RJ</a:t>
            </a: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0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 </a:t>
            </a:r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ORÇAMENTO</a:t>
            </a:r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r>
              <a:rPr lang="pt-BR" sz="26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   </a:t>
            </a:r>
            <a:r>
              <a:rPr lang="pt-BR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Planilha Orçamentária</a:t>
            </a:r>
            <a:endParaRPr lang="pt-BR" sz="2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  <a:p>
            <a:endParaRPr lang="pt-BR" sz="2600" b="1" dirty="0" smtClean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4643447" y="8239148"/>
            <a:ext cx="2214554" cy="64294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NOVEMBRO </a:t>
            </a:r>
          </a:p>
          <a:p>
            <a:pPr algn="r"/>
            <a:r>
              <a:rPr lang="pt-BR" sz="1600" b="1" dirty="0" smtClean="0">
                <a:latin typeface="Arial Black" pitchFamily="34" charset="0"/>
                <a:cs typeface="Arial" pitchFamily="34" charset="0"/>
              </a:rPr>
              <a:t>2018</a:t>
            </a:r>
            <a:endParaRPr lang="pt-BR" sz="1600" b="1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4" name="Imagem 13" descr="logo pc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92" y="9310718"/>
            <a:ext cx="8953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m 14" descr="LOGO_EMUSA.png"/>
          <p:cNvPicPr/>
          <p:nvPr/>
        </p:nvPicPr>
        <p:blipFill>
          <a:blip r:embed="rId4" cstate="print"/>
          <a:srcRect b="14035"/>
          <a:stretch>
            <a:fillRect/>
          </a:stretch>
        </p:blipFill>
        <p:spPr>
          <a:xfrm>
            <a:off x="131432" y="9344059"/>
            <a:ext cx="1440180" cy="4667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243</Words>
  <Application>Microsoft Office PowerPoint</Application>
  <PresentationFormat>Papel A4 (210 x 297 mm)</PresentationFormat>
  <Paragraphs>110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Mirea Hernandez Asensi</dc:creator>
  <cp:lastModifiedBy>Mirea Hernandez Asensi</cp:lastModifiedBy>
  <cp:revision>11</cp:revision>
  <dcterms:created xsi:type="dcterms:W3CDTF">2018-11-01T15:55:42Z</dcterms:created>
  <dcterms:modified xsi:type="dcterms:W3CDTF">2018-12-18T14:33:39Z</dcterms:modified>
</cp:coreProperties>
</file>