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76" r:id="rId4"/>
    <p:sldId id="275" r:id="rId5"/>
    <p:sldId id="274" r:id="rId6"/>
    <p:sldId id="273" r:id="rId7"/>
    <p:sldId id="272" r:id="rId8"/>
    <p:sldId id="257" r:id="rId9"/>
    <p:sldId id="27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8" r:id="rId20"/>
    <p:sldId id="269" r:id="rId21"/>
    <p:sldId id="270" r:id="rId22"/>
    <p:sldId id="271" r:id="rId23"/>
    <p:sldId id="278" r:id="rId24"/>
  </p:sldIdLst>
  <p:sldSz cx="9144000" cy="6858000" type="screen4x3"/>
  <p:notesSz cx="6858000" cy="9144000"/>
  <p:custShowLst>
    <p:custShow name="DRENAGEM NITERÓI" id="0">
      <p:sldLst>
        <p:sld r:id="rId2"/>
        <p:sld r:id="rId4"/>
        <p:sld r:id="rId5"/>
        <p:sld r:id="rId6"/>
        <p:sld r:id="rId7"/>
        <p:sld r:id="rId8"/>
        <p:sld r:id="rId9"/>
        <p:sld r:id="rId10"/>
        <p:sld r:id="rId11"/>
        <p:sld r:id="rId12"/>
        <p:sld r:id="rId13"/>
        <p:sld r:id="rId14"/>
        <p:sld r:id="rId15"/>
        <p:sld r:id="rId16"/>
        <p:sld r:id="rId17"/>
        <p:sld r:id="rId18"/>
        <p:sld r:id="rId19"/>
        <p:sld r:id="rId20"/>
        <p:sld r:id="rId21"/>
        <p:sld r:id="rId22"/>
        <p:sld r:id="rId23"/>
      </p:sldLst>
    </p:custShow>
  </p:custShow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15" autoAdjust="0"/>
    <p:restoredTop sz="94660"/>
  </p:normalViewPr>
  <p:slideViewPr>
    <p:cSldViewPr>
      <p:cViewPr>
        <p:scale>
          <a:sx n="93" d="100"/>
          <a:sy n="93" d="100"/>
        </p:scale>
        <p:origin x="-726" y="4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7010D-BDAC-48AE-BABE-D97E200323BD}" type="datetimeFigureOut">
              <a:rPr lang="pt-BR" smtClean="0"/>
              <a:pPr/>
              <a:t>13/11/2019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F64F5-0FA8-4CF5-944F-9071C97B75C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7010D-BDAC-48AE-BABE-D97E200323BD}" type="datetimeFigureOut">
              <a:rPr lang="pt-BR" smtClean="0"/>
              <a:pPr/>
              <a:t>13/11/2019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F64F5-0FA8-4CF5-944F-9071C97B75C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7010D-BDAC-48AE-BABE-D97E200323BD}" type="datetimeFigureOut">
              <a:rPr lang="pt-BR" smtClean="0"/>
              <a:pPr/>
              <a:t>13/11/2019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F64F5-0FA8-4CF5-944F-9071C97B75C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7010D-BDAC-48AE-BABE-D97E200323BD}" type="datetimeFigureOut">
              <a:rPr lang="pt-BR" smtClean="0"/>
              <a:pPr/>
              <a:t>13/11/2019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F64F5-0FA8-4CF5-944F-9071C97B75C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7010D-BDAC-48AE-BABE-D97E200323BD}" type="datetimeFigureOut">
              <a:rPr lang="pt-BR" smtClean="0"/>
              <a:pPr/>
              <a:t>13/11/2019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F64F5-0FA8-4CF5-944F-9071C97B75C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7010D-BDAC-48AE-BABE-D97E200323BD}" type="datetimeFigureOut">
              <a:rPr lang="pt-BR" smtClean="0"/>
              <a:pPr/>
              <a:t>13/11/2019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F64F5-0FA8-4CF5-944F-9071C97B75C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7010D-BDAC-48AE-BABE-D97E200323BD}" type="datetimeFigureOut">
              <a:rPr lang="pt-BR" smtClean="0"/>
              <a:pPr/>
              <a:t>13/11/2019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F64F5-0FA8-4CF5-944F-9071C97B75C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7010D-BDAC-48AE-BABE-D97E200323BD}" type="datetimeFigureOut">
              <a:rPr lang="pt-BR" smtClean="0"/>
              <a:pPr/>
              <a:t>13/11/2019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F64F5-0FA8-4CF5-944F-9071C97B75C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7010D-BDAC-48AE-BABE-D97E200323BD}" type="datetimeFigureOut">
              <a:rPr lang="pt-BR" smtClean="0"/>
              <a:pPr/>
              <a:t>13/11/2019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F64F5-0FA8-4CF5-944F-9071C97B75C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7010D-BDAC-48AE-BABE-D97E200323BD}" type="datetimeFigureOut">
              <a:rPr lang="pt-BR" smtClean="0"/>
              <a:pPr/>
              <a:t>13/11/2019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F64F5-0FA8-4CF5-944F-9071C97B75C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7010D-BDAC-48AE-BABE-D97E200323BD}" type="datetimeFigureOut">
              <a:rPr lang="pt-BR" smtClean="0"/>
              <a:pPr/>
              <a:t>13/11/2019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F64F5-0FA8-4CF5-944F-9071C97B75C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87010D-BDAC-48AE-BABE-D97E200323BD}" type="datetimeFigureOut">
              <a:rPr lang="pt-BR" smtClean="0"/>
              <a:pPr/>
              <a:t>13/11/2019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F64F5-0FA8-4CF5-944F-9071C97B75C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20190827_085004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85786" y="500043"/>
            <a:ext cx="7772400" cy="1214446"/>
          </a:xfrm>
        </p:spPr>
        <p:txBody>
          <a:bodyPr>
            <a:normAutofit fontScale="90000"/>
          </a:bodyPr>
          <a:lstStyle/>
          <a:p>
            <a:pPr algn="just"/>
            <a:r>
              <a:rPr lang="pt-BR" sz="2400" b="1" dirty="0" smtClean="0"/>
              <a:t>IDENTIFICAÇÃO  </a:t>
            </a:r>
            <a:r>
              <a:rPr lang="pt-BR" sz="2400" b="1" dirty="0" smtClean="0"/>
              <a:t>ROBÓTICA,  REQUALIFICAÇÃO,  ESTRUTURAL,  OPERACIONAL  E URBANA NO ÂMBITO  DO MUNICIPIO DE NITEROI.</a:t>
            </a:r>
            <a:r>
              <a:rPr lang="pt-BR" sz="2400" dirty="0" smtClean="0"/>
              <a:t/>
            </a:r>
            <a:br>
              <a:rPr lang="pt-BR" sz="2400" dirty="0" smtClean="0"/>
            </a:br>
            <a:endParaRPr lang="pt-BR" sz="2400" dirty="0"/>
          </a:p>
        </p:txBody>
      </p:sp>
      <p:pic>
        <p:nvPicPr>
          <p:cNvPr id="5" name="Imagem 4" descr="800px-Bairros_Niteroiens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670" y="2428868"/>
            <a:ext cx="5755429" cy="4071966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357158" y="4929198"/>
            <a:ext cx="23574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/>
              <a:t>CANAL  4.436 </a:t>
            </a:r>
            <a:r>
              <a:rPr lang="pt-BR" sz="1400" b="1" dirty="0" err="1" smtClean="0"/>
              <a:t>mts</a:t>
            </a:r>
            <a:r>
              <a:rPr lang="pt-BR" sz="1400" b="1" dirty="0" smtClean="0"/>
              <a:t>  </a:t>
            </a:r>
          </a:p>
          <a:p>
            <a:r>
              <a:rPr lang="pt-BR" sz="1400" b="1" dirty="0" smtClean="0"/>
              <a:t>DUTOS  1.448 </a:t>
            </a:r>
            <a:r>
              <a:rPr lang="pt-BR" sz="1400" b="1" dirty="0" err="1" smtClean="0"/>
              <a:t>mts</a:t>
            </a:r>
            <a:endParaRPr lang="pt-BR" sz="1400" b="1" dirty="0" smtClean="0"/>
          </a:p>
          <a:p>
            <a:r>
              <a:rPr lang="pt-BR" sz="1400" i="1" dirty="0" smtClean="0"/>
              <a:t>Fonte :</a:t>
            </a:r>
          </a:p>
          <a:p>
            <a:r>
              <a:rPr lang="pt-BR" sz="1400" i="1" dirty="0" smtClean="0"/>
              <a:t>Régua – Google </a:t>
            </a:r>
            <a:r>
              <a:rPr lang="pt-BR" sz="1400" i="1" dirty="0" err="1" smtClean="0"/>
              <a:t>earth</a:t>
            </a:r>
            <a:endParaRPr lang="pt-BR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857224" y="0"/>
            <a:ext cx="7772400" cy="1012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8 – CANAL DA  AV.</a:t>
            </a:r>
            <a:r>
              <a:rPr kumimoji="0" lang="pt-BR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ARI PARREIRAS. DA RUA MOREIRA CESAR AT</a:t>
            </a:r>
            <a:r>
              <a:rPr lang="pt-BR" sz="2000" dirty="0" smtClean="0">
                <a:latin typeface="+mj-lt"/>
                <a:ea typeface="+mj-ea"/>
                <a:cs typeface="+mj-cs"/>
              </a:rPr>
              <a:t>É PRAIA ICARAÍ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 preferRelativeResize="0">
            <a:picLocks noChangeArrowheads="1"/>
          </p:cNvPicPr>
          <p:nvPr/>
        </p:nvPicPr>
        <p:blipFill>
          <a:blip r:embed="rId2"/>
          <a:srcRect l="27452" t="24414" r="9956" b="26758"/>
          <a:stretch>
            <a:fillRect/>
          </a:stretch>
        </p:blipFill>
        <p:spPr bwMode="auto">
          <a:xfrm>
            <a:off x="5399077" y="1196752"/>
            <a:ext cx="3240000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 preferRelativeResize="0">
            <a:picLocks noChangeArrowheads="1"/>
          </p:cNvPicPr>
          <p:nvPr/>
        </p:nvPicPr>
        <p:blipFill>
          <a:blip r:embed="rId3"/>
          <a:srcRect l="16508" t="9961" r="28038" b="10937"/>
          <a:stretch>
            <a:fillRect/>
          </a:stretch>
        </p:blipFill>
        <p:spPr bwMode="auto">
          <a:xfrm>
            <a:off x="587780" y="1196752"/>
            <a:ext cx="3240000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aixaDeTexto 4"/>
          <p:cNvSpPr txBox="1"/>
          <p:nvPr/>
        </p:nvSpPr>
        <p:spPr>
          <a:xfrm>
            <a:off x="714348" y="4857760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CANAL 400 </a:t>
            </a:r>
            <a:r>
              <a:rPr lang="pt-BR" dirty="0" err="1" smtClean="0"/>
              <a:t>mts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857224" y="0"/>
            <a:ext cx="7772400" cy="1012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9 – </a:t>
            </a:r>
            <a:r>
              <a:rPr kumimoji="0" lang="pt-BR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CANAL AV. ROSSEVELT  COM  QUINTINO BOCAIUVA . FRENTE MACDONALD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Imagem 5" descr="20190827_085004.jp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67544" y="1428736"/>
            <a:ext cx="3240000" cy="3240000"/>
          </a:xfrm>
          <a:prstGeom prst="rect">
            <a:avLst/>
          </a:prstGeom>
        </p:spPr>
      </p:pic>
      <p:pic>
        <p:nvPicPr>
          <p:cNvPr id="7" name="Imagem 6" descr="20190827_085113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389624" y="1428735"/>
            <a:ext cx="3240000" cy="3240000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7715272" y="2000240"/>
            <a:ext cx="28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1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7715272" y="3571876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2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7715272" y="521495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3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642910" y="5072074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CANAL  114 </a:t>
            </a:r>
            <a:r>
              <a:rPr lang="pt-BR" dirty="0" err="1" smtClean="0"/>
              <a:t>mts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857224" y="0"/>
            <a:ext cx="7772400" cy="1012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pt-BR" sz="2000" dirty="0" smtClean="0">
                <a:latin typeface="+mj-lt"/>
                <a:ea typeface="+mj-ea"/>
                <a:cs typeface="+mj-cs"/>
              </a:rPr>
              <a:t>10 –  CANAL </a:t>
            </a: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DA  RUA TAUBATÉ  ATÉ  A PRAIA DE SÃO FRANCISCO PASSANDO PELA ROTATORIA.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Imagem 4" descr="20190827_083657.jp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987824" y="1285861"/>
            <a:ext cx="3240000" cy="32400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500166" y="5286388"/>
            <a:ext cx="17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DUTO 187 </a:t>
            </a:r>
            <a:r>
              <a:rPr lang="pt-BR" dirty="0" err="1" smtClean="0"/>
              <a:t>mts</a:t>
            </a:r>
            <a:r>
              <a:rPr lang="pt-BR" dirty="0" smtClean="0"/>
              <a:t> 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857224" y="0"/>
            <a:ext cx="7772400" cy="1012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pt-BR" sz="2000" dirty="0" smtClean="0">
                <a:latin typeface="+mj-lt"/>
                <a:ea typeface="+mj-ea"/>
                <a:cs typeface="+mj-cs"/>
              </a:rPr>
              <a:t>11 –  DESAGUE CHARITAS EM FRENTE A RUA PROF. LEITÃO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Imagem 1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031664"/>
            <a:ext cx="3240000" cy="3240000"/>
          </a:xfrm>
          <a:prstGeom prst="rect">
            <a:avLst/>
          </a:prstGeom>
        </p:spPr>
      </p:pic>
      <p:pic>
        <p:nvPicPr>
          <p:cNvPr id="3" name="Imagem 2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89624" y="1033174"/>
            <a:ext cx="3240000" cy="32400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642910" y="4786322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DUTO 114 </a:t>
            </a:r>
            <a:r>
              <a:rPr lang="pt-BR" dirty="0" err="1" smtClean="0"/>
              <a:t>mts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857224" y="0"/>
            <a:ext cx="7772400" cy="1012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pt-BR" sz="2000" dirty="0" smtClean="0">
                <a:latin typeface="+mj-lt"/>
                <a:ea typeface="+mj-ea"/>
                <a:cs typeface="+mj-cs"/>
              </a:rPr>
              <a:t>12 –  DESAGUE CHARITAS EM FRENTE A MATERNIDADE  DE CHARITAS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Imagem 4" descr="20190827_082447.jp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683568" y="1023923"/>
            <a:ext cx="3240000" cy="3240000"/>
          </a:xfrm>
          <a:prstGeom prst="rect">
            <a:avLst/>
          </a:prstGeom>
        </p:spPr>
      </p:pic>
      <p:pic>
        <p:nvPicPr>
          <p:cNvPr id="2" name="Imagem 1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89624" y="1043891"/>
            <a:ext cx="3240000" cy="32400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928662" y="4929198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CANAL 107 </a:t>
            </a:r>
            <a:r>
              <a:rPr lang="pt-BR" dirty="0" err="1" smtClean="0"/>
              <a:t>mts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857224" y="0"/>
            <a:ext cx="7772400" cy="1012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pt-BR" sz="2000" dirty="0" smtClean="0">
                <a:latin typeface="+mj-lt"/>
                <a:ea typeface="+mj-ea"/>
                <a:cs typeface="+mj-cs"/>
              </a:rPr>
              <a:t>13 –  CAFUBA DRENAGEM DA AV. PAULO MELLO DE KALLE ATÉ LAGOA DE PIRATININGA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Imagem 1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196752"/>
            <a:ext cx="3240000" cy="3240000"/>
          </a:xfrm>
          <a:prstGeom prst="rect">
            <a:avLst/>
          </a:prstGeom>
        </p:spPr>
      </p:pic>
      <p:pic>
        <p:nvPicPr>
          <p:cNvPr id="3" name="Imagem 2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89624" y="1196752"/>
            <a:ext cx="3240000" cy="32400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00034" y="5000636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CANAL 519 </a:t>
            </a:r>
            <a:r>
              <a:rPr lang="pt-BR" dirty="0" err="1" smtClean="0"/>
              <a:t>mts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857224" y="0"/>
            <a:ext cx="7772400" cy="1012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pt-BR" sz="2000" dirty="0" smtClean="0">
                <a:latin typeface="+mj-lt"/>
                <a:ea typeface="+mj-ea"/>
                <a:cs typeface="+mj-cs"/>
              </a:rPr>
              <a:t>14–  RIO JOÃO MENDES  NO CRUZAMENTO COM  AV. CENTRAL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Imagem 1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1012823"/>
            <a:ext cx="3240000" cy="3240000"/>
          </a:xfrm>
          <a:prstGeom prst="rect">
            <a:avLst/>
          </a:prstGeom>
        </p:spPr>
      </p:pic>
      <p:pic>
        <p:nvPicPr>
          <p:cNvPr id="3" name="Imagem 2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89624" y="1012823"/>
            <a:ext cx="3240000" cy="32400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714348" y="4929198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CANAL 18 </a:t>
            </a:r>
            <a:r>
              <a:rPr lang="pt-BR" dirty="0" err="1" smtClean="0"/>
              <a:t>mts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857224" y="0"/>
            <a:ext cx="7772400" cy="1012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pt-BR" sz="2000" dirty="0" smtClean="0">
                <a:latin typeface="+mj-lt"/>
                <a:ea typeface="+mj-ea"/>
                <a:cs typeface="+mj-cs"/>
              </a:rPr>
              <a:t>15 –  AVENIDA EVERTON CHAVIER PROX.  2344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Imagem 1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7224" y="1124744"/>
            <a:ext cx="3240000" cy="3240000"/>
          </a:xfrm>
          <a:prstGeom prst="rect">
            <a:avLst/>
          </a:prstGeom>
        </p:spPr>
      </p:pic>
      <p:pic>
        <p:nvPicPr>
          <p:cNvPr id="3" name="Imagem 2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80" y="1151902"/>
            <a:ext cx="3240000" cy="32400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928662" y="4929198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CANAL 33 </a:t>
            </a:r>
            <a:r>
              <a:rPr lang="pt-BR" dirty="0" err="1" smtClean="0"/>
              <a:t>mts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89624" y="1124744"/>
            <a:ext cx="3240000" cy="3240000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857224" y="0"/>
            <a:ext cx="7772400" cy="1012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pt-BR" sz="2000" dirty="0" smtClean="0">
                <a:latin typeface="+mj-lt"/>
                <a:ea typeface="+mj-ea"/>
                <a:cs typeface="+mj-cs"/>
              </a:rPr>
              <a:t>16 –  RIO COLIBRI DO BAIRRO PEIXOTO ATÉ OS BOMBEIROS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42910" y="4786322"/>
            <a:ext cx="17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CANAL  203  </a:t>
            </a:r>
            <a:r>
              <a:rPr lang="pt-BR" dirty="0" err="1" smtClean="0"/>
              <a:t>mts</a:t>
            </a:r>
            <a:endParaRPr lang="pt-BR" dirty="0" smtClean="0"/>
          </a:p>
          <a:p>
            <a:r>
              <a:rPr lang="pt-BR" dirty="0" smtClean="0"/>
              <a:t>DUTOS  571  </a:t>
            </a:r>
            <a:r>
              <a:rPr lang="pt-BR" dirty="0" err="1" smtClean="0"/>
              <a:t>mts</a:t>
            </a:r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13713" t="10453" r="29476" b="16376"/>
          <a:stretch>
            <a:fillRect/>
          </a:stretch>
        </p:blipFill>
        <p:spPr bwMode="auto">
          <a:xfrm>
            <a:off x="2928926" y="3214686"/>
            <a:ext cx="414340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Imagem 1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1124744"/>
            <a:ext cx="3240000" cy="32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857224" y="0"/>
            <a:ext cx="7772400" cy="1012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pt-BR" sz="2000" dirty="0" smtClean="0">
                <a:latin typeface="+mj-lt"/>
                <a:ea typeface="+mj-ea"/>
                <a:cs typeface="+mj-cs"/>
              </a:rPr>
              <a:t>17 –  CANAL DO LARGO DA BATALHA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Imagem 1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7224" y="1268760"/>
            <a:ext cx="3240000" cy="3240000"/>
          </a:xfrm>
          <a:prstGeom prst="rect">
            <a:avLst/>
          </a:prstGeom>
        </p:spPr>
      </p:pic>
      <p:pic>
        <p:nvPicPr>
          <p:cNvPr id="3" name="Imagem 2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80" y="1268760"/>
            <a:ext cx="3240000" cy="32400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000100" y="4929198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CANAL 23 </a:t>
            </a:r>
            <a:r>
              <a:rPr lang="pt-BR" dirty="0" err="1" smtClean="0"/>
              <a:t>mts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dirty="0" smtClean="0"/>
              <a:t>INSPEÇÃO MECÂNICA</a:t>
            </a:r>
            <a:endParaRPr lang="pt-BR" sz="2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28662" y="928670"/>
            <a:ext cx="7572428" cy="900106"/>
          </a:xfrm>
        </p:spPr>
        <p:txBody>
          <a:bodyPr/>
          <a:lstStyle/>
          <a:p>
            <a:pPr algn="ctr">
              <a:buNone/>
            </a:pPr>
            <a:r>
              <a:rPr lang="pt-BR" dirty="0" smtClean="0"/>
              <a:t> </a:t>
            </a:r>
            <a:r>
              <a:rPr lang="pt-BR" sz="2000" dirty="0" smtClean="0"/>
              <a:t>Realizada com equipamentos de tecnologia robótica embarcada</a:t>
            </a:r>
            <a:endParaRPr lang="pt-BR" sz="2000" dirty="0"/>
          </a:p>
        </p:txBody>
      </p:sp>
      <p:pic>
        <p:nvPicPr>
          <p:cNvPr id="1028" name="Picture 4" descr="Rov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" y="4071942"/>
            <a:ext cx="5929354" cy="2557468"/>
          </a:xfrm>
          <a:prstGeom prst="rect">
            <a:avLst/>
          </a:prstGeom>
          <a:noFill/>
        </p:spPr>
      </p:pic>
      <p:sp>
        <p:nvSpPr>
          <p:cNvPr id="6" name="Retângulo 5"/>
          <p:cNvSpPr/>
          <p:nvPr/>
        </p:nvSpPr>
        <p:spPr>
          <a:xfrm>
            <a:off x="1357290" y="3714752"/>
            <a:ext cx="3198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hlinkClick r:id="rId3" action="ppaction://hlinkfile"/>
              </a:rPr>
              <a:t>http://youtu.be/34mUK-wOCVA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6357950" y="1928802"/>
            <a:ext cx="2143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 smtClean="0"/>
              <a:t>Video</a:t>
            </a:r>
            <a:r>
              <a:rPr lang="pt-BR" b="1" dirty="0" smtClean="0"/>
              <a:t> inspeção por tração  manual</a:t>
            </a:r>
            <a:endParaRPr lang="pt-BR" b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2643174" y="4214818"/>
            <a:ext cx="2143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 smtClean="0"/>
              <a:t>Video</a:t>
            </a:r>
            <a:r>
              <a:rPr lang="pt-BR" b="1" dirty="0" smtClean="0"/>
              <a:t>  inspeção robotizada</a:t>
            </a:r>
            <a:endParaRPr lang="pt-BR" b="1" dirty="0"/>
          </a:p>
        </p:txBody>
      </p:sp>
      <p:pic>
        <p:nvPicPr>
          <p:cNvPr id="1030" name="Picture 6" descr="http://www.sondeq.com.br/imagens/produtos/insptubulacao_tracao_05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22" y="2643182"/>
            <a:ext cx="2968159" cy="3981427"/>
          </a:xfrm>
          <a:prstGeom prst="rect">
            <a:avLst/>
          </a:prstGeom>
          <a:noFill/>
        </p:spPr>
      </p:pic>
      <p:pic>
        <p:nvPicPr>
          <p:cNvPr id="1032" name="Picture 8" descr="http://www.sondeq.com.br/imagens/noticias/not16vide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5178" y="1785925"/>
            <a:ext cx="3069189" cy="17145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857224" y="0"/>
            <a:ext cx="7772400" cy="1012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pt-BR" sz="2000" dirty="0" smtClean="0">
                <a:latin typeface="+mj-lt"/>
                <a:ea typeface="+mj-ea"/>
                <a:cs typeface="+mj-cs"/>
              </a:rPr>
              <a:t>18 –  CANAL DE DRENAGEM DAS ESCOLAS SÍTIO IPÊ E HONORINA DE CARVALHO  ATÉ RUA UNIÃO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Imagem 1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1268760"/>
            <a:ext cx="3240000" cy="3240000"/>
          </a:xfrm>
          <a:prstGeom prst="rect">
            <a:avLst/>
          </a:prstGeom>
        </p:spPr>
      </p:pic>
      <p:pic>
        <p:nvPicPr>
          <p:cNvPr id="3" name="Imagem 2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89624" y="1268760"/>
            <a:ext cx="3240000" cy="32400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714348" y="5143512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DUTO 553  </a:t>
            </a:r>
            <a:r>
              <a:rPr lang="pt-BR" dirty="0" err="1" smtClean="0"/>
              <a:t>mts</a:t>
            </a:r>
            <a:r>
              <a:rPr lang="pt-BR" dirty="0" smtClean="0"/>
              <a:t> 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857224" y="0"/>
            <a:ext cx="7772400" cy="1012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pt-BR" sz="2000" dirty="0" smtClean="0">
                <a:latin typeface="+mj-lt"/>
                <a:ea typeface="+mj-ea"/>
                <a:cs typeface="+mj-cs"/>
              </a:rPr>
              <a:t>19 –  DRENAGEM APÓS GARAGEM VIAÇÃO PENDOTIBA .   CRUZA  A  AV. EWERTON  XAVIER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Imagem 1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412776"/>
            <a:ext cx="3240000" cy="3240000"/>
          </a:xfrm>
          <a:prstGeom prst="rect">
            <a:avLst/>
          </a:prstGeom>
        </p:spPr>
      </p:pic>
      <p:pic>
        <p:nvPicPr>
          <p:cNvPr id="3" name="Imagem 2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89624" y="1412776"/>
            <a:ext cx="3240000" cy="32400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642910" y="5286388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CANAL 18 </a:t>
            </a:r>
            <a:r>
              <a:rPr lang="pt-BR" dirty="0" err="1" smtClean="0"/>
              <a:t>mts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857224" y="0"/>
            <a:ext cx="7772400" cy="1012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pt-BR" sz="2000" dirty="0" smtClean="0">
                <a:latin typeface="+mj-lt"/>
                <a:ea typeface="+mj-ea"/>
                <a:cs typeface="+mj-cs"/>
              </a:rPr>
              <a:t>20 –  CRUZAMENTO DO RIO NA ESTRADA VELHA DE MARICÁ  1131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Imagem 1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719694"/>
            <a:ext cx="3240000" cy="2880000"/>
          </a:xfrm>
          <a:prstGeom prst="rect">
            <a:avLst/>
          </a:prstGeom>
        </p:spPr>
      </p:pic>
      <p:pic>
        <p:nvPicPr>
          <p:cNvPr id="3" name="Imagem 2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89624" y="719694"/>
            <a:ext cx="3240000" cy="2880000"/>
          </a:xfrm>
          <a:prstGeom prst="rect">
            <a:avLst/>
          </a:prstGeom>
        </p:spPr>
      </p:pic>
      <p:pic>
        <p:nvPicPr>
          <p:cNvPr id="5" name="Imagem 4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3808" y="3789040"/>
            <a:ext cx="3240000" cy="28800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642910" y="4429132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Inspeção visual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 l="12628" t="33398" r="34114" b="9961"/>
          <a:stretch>
            <a:fillRect/>
          </a:stretch>
        </p:blipFill>
        <p:spPr bwMode="auto">
          <a:xfrm>
            <a:off x="1214414" y="1857364"/>
            <a:ext cx="6215106" cy="371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CaixaDeTexto 13"/>
          <p:cNvSpPr txBox="1"/>
          <p:nvPr/>
        </p:nvSpPr>
        <p:spPr>
          <a:xfrm>
            <a:off x="1214414" y="1142984"/>
            <a:ext cx="6215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21 -  CRUZAMENTO DA RUA RAUL TRAVASSOS COM  AV. ALMIRANTE TAMANDARÉ</a:t>
            </a:r>
            <a:endParaRPr lang="pt-BR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1285852" y="6072206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DUTO 23 </a:t>
            </a:r>
            <a:r>
              <a:rPr lang="pt-BR" dirty="0" err="1" smtClean="0"/>
              <a:t>mts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857224" y="0"/>
            <a:ext cx="7772400" cy="1012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 – CANAL DA ENGENHOCA</a:t>
            </a:r>
            <a:r>
              <a:rPr kumimoji="0" lang="pt-BR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NO LARGO DE SÃO JORGE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Imagem 1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8104" y="1012823"/>
            <a:ext cx="3240000" cy="3240000"/>
          </a:xfrm>
          <a:prstGeom prst="rect">
            <a:avLst/>
          </a:prstGeom>
        </p:spPr>
      </p:pic>
      <p:pic>
        <p:nvPicPr>
          <p:cNvPr id="1026" name="Picture 2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442" y="991930"/>
            <a:ext cx="3240000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85786" y="4714884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CANAL  142 </a:t>
            </a:r>
            <a:r>
              <a:rPr lang="pt-BR" dirty="0" err="1" smtClean="0"/>
              <a:t>mts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857224" y="0"/>
            <a:ext cx="7772400" cy="1012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 – CANAL DA ALAMEDA SÃO BOAVENTURA. DO PONTO CEM</a:t>
            </a:r>
            <a:r>
              <a:rPr kumimoji="0" lang="pt-BR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REIS ATÉ AV. DO CONTORNO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Imagem 1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3351" y="1012823"/>
            <a:ext cx="3240000" cy="3240000"/>
          </a:xfrm>
          <a:prstGeom prst="rect">
            <a:avLst/>
          </a:prstGeom>
        </p:spPr>
      </p:pic>
      <p:pic>
        <p:nvPicPr>
          <p:cNvPr id="2050" name="Picture 2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12823"/>
            <a:ext cx="3240000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/>
          <a:srcRect l="14861" t="23633" r="14861" b="17773"/>
          <a:stretch>
            <a:fillRect/>
          </a:stretch>
        </p:blipFill>
        <p:spPr bwMode="auto">
          <a:xfrm>
            <a:off x="928662" y="3759388"/>
            <a:ext cx="6215106" cy="2913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aixaDeTexto 5"/>
          <p:cNvSpPr txBox="1"/>
          <p:nvPr/>
        </p:nvSpPr>
        <p:spPr>
          <a:xfrm>
            <a:off x="7215206" y="4857760"/>
            <a:ext cx="164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CANAL 971 </a:t>
            </a:r>
            <a:r>
              <a:rPr lang="pt-BR" dirty="0" err="1" smtClean="0">
                <a:solidFill>
                  <a:srgbClr val="FF0000"/>
                </a:solidFill>
              </a:rPr>
              <a:t>mts</a:t>
            </a:r>
            <a:endParaRPr lang="pt-BR" dirty="0" smtClean="0">
              <a:solidFill>
                <a:srgbClr val="FF0000"/>
              </a:solidFill>
            </a:endParaRPr>
          </a:p>
          <a:p>
            <a:r>
              <a:rPr lang="pt-BR" dirty="0" smtClean="0">
                <a:solidFill>
                  <a:srgbClr val="FFC000"/>
                </a:solidFill>
              </a:rPr>
              <a:t>CANAL 193 </a:t>
            </a:r>
            <a:r>
              <a:rPr lang="pt-BR" dirty="0" err="1" smtClean="0">
                <a:solidFill>
                  <a:srgbClr val="FFC000"/>
                </a:solidFill>
              </a:rPr>
              <a:t>mts</a:t>
            </a:r>
            <a:endParaRPr lang="pt-BR" dirty="0">
              <a:solidFill>
                <a:srgbClr val="FFC000"/>
              </a:solidFill>
            </a:endParaRPr>
          </a:p>
        </p:txBody>
      </p:sp>
      <p:cxnSp>
        <p:nvCxnSpPr>
          <p:cNvPr id="8" name="Conector reto 7"/>
          <p:cNvCxnSpPr/>
          <p:nvPr/>
        </p:nvCxnSpPr>
        <p:spPr>
          <a:xfrm rot="10800000" flipV="1">
            <a:off x="3000364" y="4573596"/>
            <a:ext cx="571504" cy="69850"/>
          </a:xfrm>
          <a:prstGeom prst="line">
            <a:avLst/>
          </a:prstGeom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 rot="10800000" flipV="1">
            <a:off x="2643174" y="4643446"/>
            <a:ext cx="357190" cy="214314"/>
          </a:xfrm>
          <a:prstGeom prst="line">
            <a:avLst/>
          </a:prstGeom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857224" y="0"/>
            <a:ext cx="7772400" cy="1012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 – CANAL DO CINTURA</a:t>
            </a:r>
            <a:r>
              <a:rPr kumimoji="0" lang="pt-BR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NA RUA WASHINGTON LUIZ  ATÉ AV. DO CONTORNO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Imagem 1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310858"/>
            <a:ext cx="3240000" cy="3240000"/>
          </a:xfrm>
          <a:prstGeom prst="rect">
            <a:avLst/>
          </a:prstGeom>
        </p:spPr>
      </p:pic>
      <p:pic>
        <p:nvPicPr>
          <p:cNvPr id="3" name="Imagem 2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88733" y="1303753"/>
            <a:ext cx="3240000" cy="32400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571472" y="4857760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CANAL 488 </a:t>
            </a:r>
            <a:r>
              <a:rPr lang="pt-BR" dirty="0" err="1" smtClean="0"/>
              <a:t>mts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857224" y="0"/>
            <a:ext cx="7772400" cy="1012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4 – CANAL DO CINTURA</a:t>
            </a:r>
            <a:r>
              <a:rPr kumimoji="0" lang="pt-BR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NA DESCIDA  DA PONTE NA JANSEN DE MELO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Imagem 1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012823"/>
            <a:ext cx="3240000" cy="3240000"/>
          </a:xfrm>
          <a:prstGeom prst="rect">
            <a:avLst/>
          </a:prstGeom>
        </p:spPr>
      </p:pic>
      <p:pic>
        <p:nvPicPr>
          <p:cNvPr id="3" name="Imagem 2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4956" y="1026290"/>
            <a:ext cx="3240000" cy="32400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00034" y="5000636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CANAL 210 </a:t>
            </a:r>
            <a:r>
              <a:rPr lang="pt-BR" dirty="0" err="1" smtClean="0"/>
              <a:t>mts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857224" y="0"/>
            <a:ext cx="7772400" cy="1012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5 – CANAL CUBANGO E SANTA ROSA ATÉ A RUA TENENTE MESQUITA NO LARGO DO MARRÃO  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Imagem 1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7864" y="1484784"/>
            <a:ext cx="3240000" cy="32400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000100" y="5072074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CANAL 88 </a:t>
            </a:r>
            <a:r>
              <a:rPr lang="pt-BR" dirty="0" err="1" smtClean="0"/>
              <a:t>mts</a:t>
            </a:r>
            <a:endParaRPr lang="pt-B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57224" y="0"/>
            <a:ext cx="7772400" cy="1012823"/>
          </a:xfrm>
        </p:spPr>
        <p:txBody>
          <a:bodyPr>
            <a:normAutofit/>
          </a:bodyPr>
          <a:lstStyle/>
          <a:p>
            <a:r>
              <a:rPr lang="pt-BR" sz="2000" dirty="0" smtClean="0"/>
              <a:t>6 – CANAL CUBANGO E SANTA ROSA : CRUZAMENTOS RUA SIQUEIRA CAMPOS , </a:t>
            </a:r>
            <a:r>
              <a:rPr lang="pt-BR" sz="2000" dirty="0" err="1" smtClean="0"/>
              <a:t>Nª</a:t>
            </a:r>
            <a:r>
              <a:rPr lang="pt-BR" sz="2000" dirty="0" smtClean="0"/>
              <a:t> SRA AUCILIADORA , DR. SARDINHA, PROF. OTACÍLIO</a:t>
            </a:r>
            <a:endParaRPr lang="pt-BR" sz="2000" dirty="0"/>
          </a:p>
        </p:txBody>
      </p:sp>
      <p:pic>
        <p:nvPicPr>
          <p:cNvPr id="4" name="Imagem 3" descr="20190827_094438.jp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539552" y="1190003"/>
            <a:ext cx="3240000" cy="3240000"/>
          </a:xfrm>
          <a:prstGeom prst="rect">
            <a:avLst/>
          </a:prstGeom>
        </p:spPr>
      </p:pic>
      <p:pic>
        <p:nvPicPr>
          <p:cNvPr id="7" name="Imagem 6" descr="20190827_093718.jpg"/>
          <p:cNvPicPr preferRelativeResize="0">
            <a:picLocks/>
          </p:cNvPicPr>
          <p:nvPr/>
        </p:nvPicPr>
        <p:blipFill>
          <a:blip r:embed="rId3" cstate="print"/>
          <a:srcRect r="29891"/>
          <a:stretch>
            <a:fillRect/>
          </a:stretch>
        </p:blipFill>
        <p:spPr>
          <a:xfrm rot="5400000">
            <a:off x="5373869" y="1196752"/>
            <a:ext cx="3240000" cy="32400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785786" y="4929198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CANAL 264 </a:t>
            </a:r>
            <a:r>
              <a:rPr lang="pt-BR" dirty="0" err="1" smtClean="0"/>
              <a:t>mts</a:t>
            </a:r>
            <a:endParaRPr lang="pt-BR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857224" y="0"/>
            <a:ext cx="7772400" cy="1012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7 – RIO ICARAÍ EMBAIXO DO CAIO MARTINS ATÉ  O CAMPO DE SÃO BENTO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Imagem 1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340768"/>
            <a:ext cx="3240000" cy="3240000"/>
          </a:xfrm>
          <a:prstGeom prst="rect">
            <a:avLst/>
          </a:prstGeom>
        </p:spPr>
      </p:pic>
      <p:pic>
        <p:nvPicPr>
          <p:cNvPr id="3" name="Imagem 2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80" y="1340768"/>
            <a:ext cx="3240000" cy="3240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 l="15373" t="29297" r="24780" b="16992"/>
          <a:stretch>
            <a:fillRect/>
          </a:stretch>
        </p:blipFill>
        <p:spPr bwMode="auto">
          <a:xfrm>
            <a:off x="714348" y="4214818"/>
            <a:ext cx="5715040" cy="2492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aixaDeTexto 5"/>
          <p:cNvSpPr txBox="1"/>
          <p:nvPr/>
        </p:nvSpPr>
        <p:spPr>
          <a:xfrm>
            <a:off x="6715140" y="5000636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CANAL 645 </a:t>
            </a:r>
            <a:r>
              <a:rPr lang="pt-BR" dirty="0" err="1" smtClean="0"/>
              <a:t>mts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</TotalTime>
  <Words>398</Words>
  <Application>Microsoft Office PowerPoint</Application>
  <PresentationFormat>Apresentação na tela (4:3)</PresentationFormat>
  <Paragraphs>57</Paragraphs>
  <Slides>23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  <vt:variant>
        <vt:lpstr>Apresentações personalizadas</vt:lpstr>
      </vt:variant>
      <vt:variant>
        <vt:i4>1</vt:i4>
      </vt:variant>
    </vt:vector>
  </HeadingPairs>
  <TitlesOfParts>
    <vt:vector size="25" baseType="lpstr">
      <vt:lpstr>Tema do Office</vt:lpstr>
      <vt:lpstr>IDENTIFICAÇÃO  ROBÓTICA,  REQUALIFICAÇÃO,  ESTRUTURAL,  OPERACIONAL  E URBANA NO ÂMBITO  DO MUNICIPIO DE NITEROI. </vt:lpstr>
      <vt:lpstr>INSPEÇÃO MECÂNICA</vt:lpstr>
      <vt:lpstr>Slide 3</vt:lpstr>
      <vt:lpstr>Slide 4</vt:lpstr>
      <vt:lpstr>Slide 5</vt:lpstr>
      <vt:lpstr>Slide 6</vt:lpstr>
      <vt:lpstr>Slide 7</vt:lpstr>
      <vt:lpstr>6 – CANAL CUBANGO E SANTA ROSA : CRUZAMENTOS RUA SIQUEIRA CAMPOS , Nª SRA AUCILIADORA , DR. SARDINHA, PROF. OTACÍLIO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DRENAGEM NITERÓI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2019-08-27T16:19:18Z</dcterms:created>
  <dcterms:modified xsi:type="dcterms:W3CDTF">2019-11-13T22:15:01Z</dcterms:modified>
</cp:coreProperties>
</file>