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6" r:id="rId5"/>
    <p:sldId id="267" r:id="rId6"/>
    <p:sldId id="268" r:id="rId7"/>
  </p:sldIdLst>
  <p:sldSz cx="6858000" cy="9906000" type="A4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3174" y="22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6T19:00:18.819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1 0 24575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6T19:00:53.356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2 24575,'0'-1'0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6T19:00:53.700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0 0 24575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6T19:00:54.530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0 24575,'0'0'-8191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6T19:00:55.421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0 0 24575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6T19:00:55.765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1 0 24575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6T19:00:56.281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1 24575,'0'0'-8191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6T19:00:41.165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30 183 24575,'2'-49'0,"0"34"0,-2 0 0,1-1 0,-2 1 0,0 0 0,-5-26 0,9 103 0,-3-50 0,2 5 0,-2-1 0,0 0 0,-3 26 0,3-42 0,-1 0 0,1 0 0,0 0 0,0 0 0,0 0 0,0-1 0,0 1 0,0 0 0,0 0 0,0 0 0,0 0 0,0 0 0,0 0 0,-1 0 0,1 0 0,0 0 0,0 0 0,0 0 0,0 0 0,0 0 0,0 0 0,0 0 0,0 0 0,0 0 0,-1 0 0,1 0 0,0 0 0,0 0 0,0 0 0,0 1 0,0-1 0,0 0 0,0 0 0,0 0 0,0 0 0,0 0 0,0 0 0,0 0 0,-1 0 0,1 0 0,0 0 0,0 0 0,0 0 0,0 0 0,0 0 0,0 1 0,0-1 0,0 0 0,0 0 0,0 0 0,0 0 0,0 0 0,-4-15 0,-1-19 0,6 22 0,-1 0 0,-1 1 0,0-1 0,0 0 0,-1 1 0,-1-1 0,-5-16 0,8 28 0,0 0 0,0 0 0,0 0 0,0 0 0,1 0 0,-1 0 0,0 0 0,0 0 0,0 0 0,0 0 0,0 0 0,1 0 0,-1 0 0,0 0 0,0 0 0,0 0 0,0 0 0,0-1 0,0 1 0,1 0 0,-1 0 0,0 0 0,0 0 0,0 0 0,0 0 0,0 0 0,0 0 0,0-1 0,0 1 0,0 0 0,1 0 0,-1 0 0,0 0 0,0 0 0,0 0 0,0-1 0,0 1 0,0 0 0,0 0 0,0 0 0,0 0 0,0 0 0,0-1 0,0 1 0,0 0 0,0 0 0,0 0 0,0 0 0,0 0 0,0 0 0,0-1 0,-1 1 0,1 0 0,0 0 0,0 0 0,0 0 0,0 0 0,0 0 0,0-1 0,0 1 0,0 0 0,15 13 0,18 21 0,-13-1 0,-1 1 0,25 61 0,-37-80 0,-2 0 0,-4-11 0,1 1 0,-1-1 0,1 0 0,0 0 0,0 1 0,0-1 0,1 0 0,-1-1 0,1 1 0,0 0 0,0-1 0,0 1 0,4 2 0,-5-11 0,-1 1 0,0-1 0,0 0 0,0 1 0,-1-1 0,1 0 0,-1 1 0,-1-10 0,1 13 0,-2-62 0,-1 33 0,3 0 0,5-60 0,-4 87 0,-1 1 0,1-1 0,0 1 0,0 0 0,0 0 0,0-1 0,1 1 0,-1 0 0,1 0 0,-1 0 0,1 1 0,0-1 0,-1 0 0,1 0 0,0 1 0,0-1 0,0 1 0,0 0 0,1 0 0,-1 0 0,0 0 0,0 0 0,1 0 0,-1 0 0,1 1 0,-1-1 0,0 1 0,1 0 0,-1-1 0,1 1 0,-1 1 0,1-1 0,-1 0 0,1 0 0,-1 1 0,1 0 0,-1-1 0,0 1 0,5 2 0,-6-2 0,0 0 0,0-1 0,0 1 0,0 0 0,0 0 0,0 0 0,-1 0 0,1 0 0,0 0 0,0 0 0,-1 1 0,1-1 0,-1 0 0,1 0 0,-1 0 0,0 1 0,1-1 0,-1 0 0,0 0 0,0 1 0,0-1 0,0 0 0,0 3 0,-2 40 0,1-28 0,2 48 0,-2 53 0,1-116 0,0-1 0,0 1 0,0-1 0,0 0 0,0 1 0,0-1 0,0 1 0,0-1 0,0 1 0,0-1 0,0 1 0,0-1 0,0 0 0,0 1 0,0-1 0,-1 1 0,1-1 0,0 0 0,0 1 0,-1-1 0,1 1 0,0-1 0,0 0 0,-1 1 0,1-1 0,0 0 0,-1 0 0,1 1 0,0-1 0,-1 0 0,1 0 0,-1 1 0,1-1 0,0 0 0,-1 0 0,1 0 0,-1 0 0,1 0 0,-1 0 0,1 0 0,0 0 0,-1 0 0,1 0 0,-1 0 0,1 0 0,-1 0 0,1 0 0,0 0 0,-1 0 0,1 0 0,-1 0 0,1 0 0,-1-1 0,1 1 0,0 0 0,-1 0 0,0-1 0,0 0 0,0 0 0,-1 0 0,1 0 0,0 0 0,0-1 0,0 1 0,0 0 0,0-1 0,0 1 0,0-1 0,0 1 0,1-1 0,-1 1 0,0-1 0,0-2 0,-2-36 0,4-76 0,1 40 0,-2 74 0,0 1 0,0-1 0,0 1 0,0 0 0,0-1 0,0 1 0,0 0 0,1-1 0,-1 1 0,1 0 0,-1-1 0,1 1 0,-1 0 0,1-1 0,-1 1 0,1 0 0,0 0 0,0 0 0,0 0 0,0 0 0,0 0 0,0 0 0,0 0 0,0 0 0,0 0 0,0 1 0,0-1 0,1 0 0,-1 1 0,0-1 0,1 1 0,-1-1 0,0 1 0,1 0 0,-1 0 0,0-1 0,1 1 0,-1 0 0,0 0 0,1 0 0,-1 0 0,2 1 0,9 1 0,-1 0 0,0 1 0,0 0 0,15 6 0,3 1 0,-3-2 0,-24-4 0,-18-2 0,-19-3 0,27 0 0,0 1 0,-1-1 0,1 2 0,-1-1 0,-11 3 0,90 3 0,90-7 0,-191-3 0,19 2 0,0 0 0,0 1 0,0 0 0,-12 1 0,23 1 0,0-1 0,-1 1 0,1-1 0,0 1 0,0 0 0,0-1 0,0 1 0,0 0 0,0 0 0,0 0 0,0 0 0,0 0 0,0 0 0,1 0 0,-1 0 0,0 0 0,1 0 0,-1 0 0,1 1 0,-1-1 0,1 0 0,-1 3 0,-9 39 0,3-10 0,4-27 0,1 1 0,-1 0 0,2 0 0,-1 0 0,1 0 0,0 0 0,0 0 0,1 0 0,0 1 0,1 7 0,-1-13 0,0 0 0,0 0 0,1 0 0,-1 0 0,1 0 0,-1 0 0,1 0 0,0-1 0,0 1 0,-1 0 0,1 0 0,1 0 0,-1-1 0,0 1 0,0-1 0,1 1 0,-1-1 0,0 1 0,1-1 0,0 0 0,-1 0 0,1 1 0,0-1 0,-1 0 0,1-1 0,0 1 0,0 0 0,0 0 0,0-1 0,0 1 0,0-1 0,0 0 0,0 0 0,0 1 0,0-1 0,0 0 0,0-1 0,2 1 0,-3-1 0,-1 1 0,1 0 0,-1 0 0,1 0 0,-1 0 0,1 0 0,0 0 0,-1 0 0,1 0 0,-1 0 0,1 0 0,-1 0 0,1 0 0,-1 0 0,1 0 0,-1 0 0,1 0 0,-1 0 0,1 1 0,-1-1 0,1 0 0,-1 0 0,0 1 0,1-1 0,-1 0 0,1 1 0,0 0 0,-8 8 0,6-9 0,0 1 0,0-1 0,0 1 0,0-1 0,0 0 0,0 1 0,0-1 0,0 0 0,0 0 0,0 1 0,0-1 0,0 0 0,0 0 0,0 0 0,-1 0 0,1-1 0,0 1 0,0 0 0,0 0 0,0-1 0,0 1 0,0 0 0,0-1 0,0 1 0,0-1 0,1 1 0,-1-1 0,0 0 0,0 1 0,0-1 0,0 0 0,1 0 0,-1 1 0,0-1 0,0-1 0,-3-9 0,1 0 0,0 0 0,0 0 0,1-1 0,1 1 0,0-1 0,0 1 0,1-1 0,1 1 0,0 0 0,4-18 0,-5 29 0,0 1 0,0-1 0,0 0 0,0 0 0,0 0 0,0 0 0,0 0 0,0 0 0,0 0 0,0 0 0,0 0 0,0 1 0,0-1 0,0 0 0,0 0 0,0 0 0,0 0 0,0 0 0,0 0 0,0 0 0,0 0 0,0 0 0,0 0 0,1 0 0,-1 0 0,0 1 0,0-1 0,0 0 0,0 0 0,0 0 0,0 0 0,0 0 0,0 0 0,0 0 0,0 0 0,1 0 0,-1 0 0,0 0 0,0 0 0,0 0 0,0 0 0,0 0 0,0 0 0,0 0 0,0 0 0,1 0 0,-1 0 0,0 0 0,0 0 0,0 0 0,0 0 0,0-1 0,0 1 0,0 0 0,0 0 0,0 0 0,0 0 0,0 0 0,1 0 0,-1 0 0,0 0 0,0 0 0,0 0 0,0 0 0,0-1 0,0 1 0,0 0 0,7 14 0,5 16 0,-8-10 0,9 22 0,-13-40 0,1-1 0,0 1 0,0-1 0,1 1 0,-1-1 0,0 0 0,0 1 0,1-1 0,-1 0 0,1 0 0,-1 0 0,1 0 0,-1 0 0,1 0 0,0 0 0,-1-1 0,1 1 0,0 0 0,0-1 0,-1 0 0,4 1 0,-3-1 0,-1 1 0,1-1 0,0 1 0,0-1 0,0 0 0,0 0 0,-1 0 0,1 0 0,0 0 0,0-1 0,0 1 0,0 0 0,-1-1 0,1 1 0,0-1 0,-1 0 0,1 0 0,0 0 0,2-1 0,-3-1 0,1 0 0,-1 1 0,0-1 0,0 0 0,-1 0 0,1 0 0,-1 1 0,1-1 0,-1 0 0,0 0 0,0 0 0,-1-5 0,-1-48 0,0 30 0,2 0 0,4-43 0,2 173 0,-8-75 0,1-21 0,0 0 0,1 0 0,0 0 0,0 0 0,1 0 0,3 13 0,-4-20 0,0-1 0,0 1 0,0-1 0,0 0 0,0 1 0,1-1 0,-1 0 0,0 1 0,0-1 0,0 0 0,1 0 0,-1 1 0,0-1 0,0 0 0,1 1 0,-1-1 0,0 0 0,0 0 0,1 0 0,-1 1 0,0-1 0,1 0 0,-1 0 0,0 0 0,1 0 0,-1 0 0,0 1 0,1-1 0,-1 0 0,0 0 0,1 0 0,-1 0 0,1 0 0,-1 0 0,0 0 0,1-1 0,13-9 0,6-19 0,-14 16 0,2 0 0,-1 1 0,2 0 0,16-19 0,-29 36 0,0 0 0,0 1 0,1-1 0,0 1 0,0 0 0,0 0 0,1 0 0,0 0 0,0 0 0,-2 13 0,4-16 0,0 0 0,0 0 0,0 0 0,0-1 0,0 1 0,0 0 0,1 0 0,0-1 0,-1 1 0,1 0 0,0-1 0,0 1 0,1-1 0,-1 1 0,0-1 0,1 1 0,0-1 0,-1 0 0,1 0 0,0 0 0,0 0 0,0 0 0,0 0 0,0-1 0,1 1 0,-1-1 0,1 1 0,-1-1 0,1 0 0,-1 0 0,5 1 0,-2 0-85,0 0 0,1 0-1,-1-1 1,0 0 0,1 0-1,-1 0 1,1-1 0,0 1-1,-1-2 1,1 1 0,-1 0-1,1-1 1,-1 0 0,1 0-1,7-4 1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6T19:01:03.481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374 80 24575,'38'-10'0,"-21"-1"0,-88 14 0,42-1 0,0-2 0,-52-4 0,41-6 0,31 8 0,-1-1 0,0 1 0,1 1 0,-20-1 0,4 0 0,18 1 0,1 1 0,0-1 0,-1 1 0,1 0 0,-1 0 0,1 1 0,-1 0 0,1 0 0,-12 4 0,17-4 0,0-1 0,1 1 0,-1 0 0,0 0 0,0-1 0,1 1 0,-1 0 0,0 0 0,1 0 0,-1 0 0,1 0 0,-1 0 0,1 0 0,0 0 0,-1 0 0,1 0 0,0 0 0,0 0 0,0 0 0,0 1 0,0-1 0,0 0 0,0 0 0,0 0 0,0 0 0,0 0 0,1 0 0,-1 0 0,0 0 0,1 0 0,-1 0 0,1 0 0,-1 0 0,1 0 0,-1 0 0,1 0 0,0 0 0,-1-1 0,1 1 0,0 0 0,0 0 0,0-1 0,0 1 0,0 0 0,-1-1 0,3 1 0,1 3 0,1 0 0,0-1 0,0 0 0,1 0 0,-1 0 0,1 0 0,5 1 0,16 0 0,-1 0 0,1-2 0,0-1 0,29-3 0,-18 1 0,42 4 0,75 2 0,-27-3 0,102 0 0,-121-3 0,-107 1 0,0 0 0,1 0 0,-1 0 0,0 0 0,0 0 0,0 0 0,0-1 0,0 1 0,0-1 0,0 0 0,0 1 0,0-1 0,0 0 0,0 0 0,0 0 0,0 0 0,0-1 0,-1 1 0,1 0 0,0-1 0,-1 1 0,0-1 0,1 0 0,-1 1 0,0-1 0,0 0 0,1 0 0,-1 0 0,-1 0 0,1 0 0,0 0 0,0 0 0,-1 0 0,1-4 0,0-3 0,-1-1 0,0 0 0,-1 1 0,0-1 0,-1 0 0,-3-13 0,2 15-1365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6T19:01:04.903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93 80 24575,'-6'-2'-72,"0"0"1,1 0-1,-1 0 0,1-1 0,-1 0 0,1 0 0,0-1 0,0 1 1,0-1-1,0 0 0,1-1 0,-1 1 0,1-1 0,0 0 0,1 0 1,-1 0-1,1 0 0,-4-8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6T19:00:42.821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14 286 24575,'-14'-86'0,"15"-105"-1365,-1 182-5461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6T19:00:28.088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345 490 24575,'-3'-1'0,"1"1"0,0-1 0,-1 0 0,1 0 0,0 0 0,0 0 0,0 0 0,0 0 0,0-1 0,0 1 0,0-1 0,1 1 0,-1-1 0,1 0 0,-1 0 0,1 1 0,-1-1 0,1 0 0,0 0 0,0-1 0,0 1 0,0 0 0,0 0 0,0 0 0,1-1 0,-1 1 0,1-4 0,-4-8 0,2 1 0,0-1 0,0-18 0,2 26 0,0-1 0,1 0 0,0 0 0,0 0 0,0 0 0,1 1 0,0-1 0,1 1 0,0-1 0,-1 1 0,2 0 0,-1 0 0,1 0 0,8-10 0,-10 14 0,0 0 0,0 0 0,0 0 0,1 1 0,-1-1 0,0 1 0,1-1 0,-1 1 0,1 0 0,0 0 0,-1 0 0,1 0 0,0 0 0,0 0 0,-1 1 0,1 0 0,0-1 0,0 1 0,0 0 0,0 0 0,-1 1 0,1-1 0,0 1 0,0-1 0,0 1 0,-1 0 0,1 0 0,0 0 0,-1 0 0,1 1 0,-1-1 0,1 0 0,-1 1 0,0 0 0,0 0 0,0 0 0,0 0 0,3 3 0,-1-1 0,0 1 0,0 0 0,0 0 0,-1 0 0,0 0 0,0 1 0,0-1 0,0 1 0,-1 0 0,0 0 0,0 0 0,-1 0 0,0 0 0,0 0 0,1 12 0,-2-14 0,0 0 0,0 0 0,-1 0 0,1 0 0,-1-1 0,0 1 0,0 0 0,0 0 0,0 0 0,-1-1 0,1 1 0,-1 0 0,0-1 0,0 1 0,0-1 0,-1 0 0,1 0 0,-1 0 0,0 0 0,0 0 0,0-1 0,0 1 0,0-1 0,-1 0 0,-4 3 0,-4-1 0,1 0 0,-1 0 0,0-1 0,-18 2 0,25-4 0,0 0 0,0-1 0,0 1 0,0-1 0,0-1 0,0 1 0,0-1 0,0 1 0,0-1 0,0-1 0,0 1 0,0-1 0,-7-3 0,10 3 0,0-1 0,0 1 0,1 0 0,-1-1 0,1 1 0,-1-1 0,1 0 0,0 1 0,0-1 0,0 0 0,0 0 0,0 0 0,1 0 0,-1 1 0,1-1 0,0 0 0,0 0 0,0 0 0,0 0 0,1 0 0,-1 0 0,2-5 0,-1 3 0,0 0 0,0 0 0,1 0 0,-1 0 0,1 0 0,0 0 0,1 1 0,-1-1 0,1 1 0,0-1 0,0 1 0,5-5 0,-5 7 0,0-1 0,1 1 0,-1 1 0,1-1 0,-1 0 0,1 1 0,-1 0 0,1-1 0,0 2 0,0-1 0,0 0 0,0 1 0,-1 0 0,1-1 0,0 2 0,0-1 0,0 0 0,0 1 0,0 0 0,-1 0 0,1 0 0,0 0 0,-1 0 0,1 1 0,0 0 0,-1-1 0,0 1 0,1 1 0,-1-1 0,0 0 0,0 1 0,-1 0 0,1-1 0,0 1 0,-1 0 0,0 1 0,1-1 0,-1 0 0,-1 1 0,1-1 0,0 1 0,-1-1 0,0 1 0,1 0 0,-2 0 0,1-1 0,0 1 0,-1 0 0,0 0 0,1 0 0,-2 0 0,1 0 0,0-1 0,-1 1 0,0 0 0,-2 7 0,2-10 0,1 1 0,-2 0 0,1-1 0,0 1 0,0-1 0,0 1 0,-1-1 0,1 1 0,-1-1 0,1 0 0,-1 0 0,1 0 0,-1 0 0,0 0 0,0 0 0,1 0 0,-1 0 0,0-1 0,0 1 0,0-1 0,0 0 0,0 1 0,0-1 0,0 0 0,0 0 0,0 0 0,0 0 0,-2-1 0,1 1 0,1-1 0,-1 1 0,1 0 0,-1-1 0,1 0 0,0 0 0,-1 0 0,1 0 0,0 0 0,0 0 0,0 0 0,0-1 0,0 1 0,0-1 0,0 1 0,0-1 0,1 0 0,-1 0 0,0 0 0,1 0 0,0 0 0,-2-3 0,1-2 0,1 1 0,0-1 0,0 0 0,0-1 0,1 1 0,0 0 0,0 0 0,1 0 0,0 0 0,0 0 0,3-9 0,-3 13 0,-1 1 0,1 0 0,-1-1 0,1 1 0,0 0 0,0-1 0,0 1 0,0 0 0,1 0 0,-1 0 0,1 0 0,-1 0 0,1 0 0,0 0 0,-1 1 0,1-1 0,0 0 0,0 1 0,0 0 0,1-1 0,-1 1 0,0 0 0,0 0 0,1 0 0,-1 0 0,0 1 0,1-1 0,-1 1 0,1-1 0,-1 1 0,1 0 0,-1 0 0,1 0 0,-1 0 0,4 1 0,-5-1 0,-1 0 0,1 0 0,0 0 0,0 0 0,-1 1 0,1-1 0,0 0 0,-1 0 0,1 1 0,0-1 0,-1 0 0,1 1 0,0-1 0,-1 1 0,1-1 0,-1 1 0,1-1 0,0 1 0,-1-1 0,1 1 0,-1-1 0,0 1 0,1 0 0,-1-1 0,1 1 0,-1 0 0,0-1 0,0 1 0,1 0 0,-1 0 0,0-1 0,0 1 0,0 0 0,0 0 0,0-1 0,0 1 0,0 0 0,0 0 0,0-1 0,0 1 0,0 0 0,-1 0 0,1-1 0,0 1 0,0 0 0,-1-1 0,1 1 0,-1 1 0,0 0 0,-1 0 0,1 0 0,0 0 0,-1 0 0,0-1 0,1 1 0,-1 0 0,0-1 0,0 1 0,0-1 0,0 1 0,0-1 0,0 0 0,-3 1 0,3-1 0,0-1 0,0 1 0,0-1 0,0 0 0,0 1 0,0-1 0,0 0 0,0 0 0,0-1 0,0 1 0,0 0 0,0-1 0,0 1 0,1-1 0,-1 1 0,0-1 0,0 0 0,0 0 0,0 0 0,1 0 0,-1 0 0,-1-2 0,2 2 0,0 0 0,1 0 0,-1 0 0,0 0 0,1 0 0,-1 0 0,1-1 0,-1 1 0,1 0 0,0 0 0,0 0 0,-1-1 0,1 1 0,0 0 0,0 0 0,0-1 0,0 1 0,0 0 0,1 0 0,-1 0 0,0-1 0,0 1 0,1 0 0,-1 0 0,1 0 0,-1 0 0,1 0 0,0 0 0,-1 0 0,1 0 0,0 0 0,0 0 0,-1 0 0,1 0 0,0 0 0,2-1 0,-3 2 0,0 0 0,0 1 0,0-1 0,0 0 0,0 0 0,0 1 0,0-1 0,0 0 0,0 0 0,1 1 0,-1-1 0,0 0 0,0 0 0,0 1 0,0-1 0,0 0 0,0 0 0,1 0 0,-1 1 0,0-1 0,0 0 0,0 0 0,0 0 0,1 0 0,-1 1 0,0-1 0,0 0 0,1 0 0,-1 0 0,0 0 0,0 0 0,0 0 0,1 0 0,-1 0 0,0 0 0,0 0 0,1 0 0,-1 0 0,0 0 0,0 0 0,1 0 0,-1 0 0,0 0 0,0 0 0,1 0 0,-1 0 0,0 0 0,0 0 0,1 0 0,-1 0 0,0-1 0,0 1 0,0 0 0,1 0 0,-1 0 0,0 0 0,0-1 0,0 1 0,1 0 0,-1 0 0,0 0 0,0-1 0,0 1 0,-5 21 0,2-17 0,0 0 0,-1-1 0,0 1 0,1-1 0,-1 0 0,0 0 0,-1 0 0,-6 4 0,10-7 0,1 1 0,-1-1 0,0 1 0,1-1 0,-1 1 0,0-1 0,0 0 0,0 1 0,1-1 0,-1 0 0,0 0 0,0 1 0,0-1 0,0 0 0,1 0 0,-1 0 0,0 0 0,0 0 0,0 0 0,0 0 0,0 0 0,1-1 0,-1 1 0,0 0 0,0 0 0,0-1 0,1 1 0,-1 0 0,0-1 0,0 1 0,1-1 0,-1 1 0,0-1 0,1 1 0,-1-1 0,1 0 0,-1 1 0,0-1 0,1 0 0,-1 1 0,1-1 0,0 0 0,-1 0 0,1 0 0,0 1 0,-1-1 0,1 0 0,0 0 0,0 0 0,0 0 0,0 1 0,0-1 0,0 0 0,0 0 0,0 0 0,0-1 0,0 1 0,0-1 0,1 1 0,-1-1 0,0 1 0,1-1 0,-1 1 0,1 0 0,-1-1 0,1 1 0,0 0 0,0-1 0,-1 1 0,1 0 0,0 0 0,0 0 0,0 0 0,0 0 0,1 0 0,-1 0 0,0 0 0,0 0 0,0 0 0,1 1 0,-1-1 0,0 0 0,1 1 0,-1-1 0,1 1 0,-1 0 0,1-1 0,-1 1 0,1 0 0,-1 0 0,1 0 0,-1 0 0,1 0 0,1 1 0,0-1 0,0 0 0,0 0 0,0 0 0,0 1 0,0 0 0,0-1 0,0 1 0,0 0 0,-1 0 0,1 0 0,0 1 0,-1-1 0,1 1 0,-1-1 0,1 1 0,-1 0 0,0 0 0,4 4 0,-4-2 0,0-1 0,-1 1 0,0-1 0,1 1 0,-1 0 0,0-1 0,-1 1 0,1 0 0,-1 0 0,0-1 0,0 1 0,0 0 0,0 0 0,0 0 0,-1 0 0,0-1 0,0 1 0,0 0 0,0-1 0,-1 1 0,1-1 0,-1 1 0,0-1 0,0 0 0,0 1 0,0-1 0,-1 0 0,1-1 0,-1 1 0,0 0 0,0-1 0,0 1 0,0-1 0,0 0 0,0 0 0,-1 0 0,1-1 0,-1 1 0,1-1 0,-1 0 0,0 0 0,1 0 0,-1 0 0,0 0 0,0-1 0,0 0 0,1 0 0,-1 0 0,0 0 0,0-1 0,0 1 0,1-1 0,-6-1 0,7 1 0,0-1 0,0 1 0,0 0 0,1 0 0,-1-1 0,0 1 0,1-1 0,-1 1 0,1-1 0,-1 0 0,1 0 0,0 1 0,-1-1 0,1 0 0,0 0 0,0 0 0,1-1 0,-1 1 0,0 0 0,1 0 0,-1 0 0,1 0 0,0-1 0,0 1 0,-1 0 0,2 0 0,-1-1 0,0 1 0,0 0 0,2-5 0,-2 4 0,1-1 0,0 1 0,0-1 0,0 0 0,0 1 0,1 0 0,-1-1 0,1 1 0,0 0 0,0 0 0,0 0 0,0 0 0,1 0 0,-1 0 0,1 1 0,0-1 0,0 1 0,3-3 0,-3 4 0,-1-1 0,1 1 0,-1 0 0,1 0 0,0 0 0,0 1 0,-1-1 0,1 0 0,0 1 0,0 0 0,0 0 0,-1 0 0,1 0 0,0 0 0,0 0 0,0 1 0,0-1 0,-1 1 0,1 0 0,0 0 0,-1 0 0,1 0 0,-1 0 0,1 1 0,-1-1 0,1 1 0,-1 0 0,0 0 0,0-1 0,0 1 0,3 4 0,-3-3 0,-1 0 0,1 0 0,-1 0 0,0 0 0,0 0 0,0 1 0,0-1 0,-1 0 0,1 0 0,-1 1 0,0-1 0,0 1 0,0-1 0,0 0 0,0 1 0,-1-1 0,0 0 0,1 0 0,-1 1 0,-1-1 0,1 0 0,0 0 0,-1 0 0,1 0 0,-1 0 0,-4 5 0,2-5 0,1 0 0,-1 0 0,0-1 0,0 1 0,0-1 0,0 1 0,0-1 0,-1-1 0,1 1 0,-1-1 0,1 1 0,-1-1 0,1 0 0,-1-1 0,0 1 0,-6-1 0,3 0 0,0 1 0,0-2 0,0 1 0,0-1 0,0 0 0,0-1 0,0 0 0,0 0 0,-7-4 0,13 5 0,0-1 0,0 1 0,0-1 0,0 0 0,0 0 0,0 0 0,0 0 0,1 0 0,-1 0 0,1-1 0,0 1 0,0 0 0,-1-1 0,2 1 0,-1-1 0,0 1 0,0-1 0,1 1 0,-1-1 0,1 0 0,0 1 0,0-1 0,0 0 0,0 1 0,0-1 0,1 0 0,-1 1 0,1-1 0,1-4 0,0-2 0,1 1 0,0-1 0,1 1 0,-1 0 0,2 0 0,-1 0 0,9-11 0,-2 7 0,-1 1 0,2 0 0,13-11 0,-22 19 0,0 1 0,0 0 0,0 0 0,0 0 0,0 0 0,0 0 0,1 0 0,-1 1 0,0 0 0,1 0 0,-1 0 0,1 0 0,0 0 0,-1 1 0,1-1 0,0 1 0,-1 0 0,1 0 0,5 1 0,-7 0 0,-1 0 0,1 0 0,-1 0 0,0 0 0,0 0 0,0 0 0,1 0 0,-1 0 0,0 0 0,0 1 0,0-1 0,-1 0 0,1 1 0,0-1 0,0 1 0,-1-1 0,1 1 0,-1-1 0,1 1 0,-1-1 0,0 1 0,0-1 0,0 1 0,0 0 0,0-1 0,0 1 0,0-1 0,0 1 0,0 0 0,-1-1 0,1 1 0,-1-1 0,0 3 0,-1 2 0,0-1 0,0 0 0,0 0 0,-1 0 0,1 0 0,-1 0 0,0-1 0,-6 8 0,1-6 0,-1 1 0,0-1 0,0 0 0,0-1 0,-1 0 0,1-1 0,-1 0 0,0 0 0,-1-1 0,1-1 0,-21 4 0,29-6 0,0-1 0,1 1 0,-1 0 0,0 0 0,1-1 0,-1 1 0,1-1 0,-1 0 0,1 1 0,-1-1 0,1 0 0,-1 0 0,1 0 0,0 0 0,0 0 0,-1 0 0,1 0 0,0-1 0,0 1 0,0 0 0,0-1 0,0 1 0,0 0 0,1-1 0,-1 1 0,0-1 0,1 1 0,-1-1 0,1 0 0,0 1 0,-1-1 0,1 0 0,0 1 0,0-1 0,0 1 0,0-1 0,1-2 0,-2-4 0,1 1 0,1-1 0,-1 1 0,1-1 0,1 1 0,-1 0 0,4-10 0,-2 11 0,1 0 0,-1 1 0,1-1 0,0 1 0,0 0 0,1 0 0,0 1 0,-1-1 0,1 1 0,1 0 0,8-5 0,-10 6 0,0 1 0,0 0 0,0 0 0,0 0 0,0 1 0,0-1 0,1 1 0,-1 0 0,0 0 0,1 0 0,-1 1 0,1 0 0,-1 0 0,1 0 0,-1 0 0,1 1 0,-1-1 0,6 3 0,-8-2 0,1 1 0,-1 0 0,1 0 0,-1 0 0,0 0 0,1 1 0,-1-1 0,0 0 0,0 1 0,-1 0 0,1-1 0,-1 1 0,1 0 0,-1 0 0,0 0 0,0 0 0,0 0 0,0 0 0,-1 0 0,1 0 0,-1 0 0,0 0 0,0 1 0,0-1 0,0 3 0,0 4 0,-1-1 0,0 1 0,0-1 0,-1 1 0,0-1 0,-1 0 0,-4 11 0,5-15 0,-1 1 0,0-1 0,-1 0 0,1 1 0,-1-1 0,0-1 0,0 1 0,0-1 0,-1 1 0,0-1 0,0-1 0,0 1 0,0-1 0,-1 0 0,1 0 0,-1 0 0,1-1 0,-1 1 0,0-2 0,0 1 0,0-1 0,0 1 0,-1-2 0,1 1 0,0-1 0,0 0 0,-1 0 0,-9-2 0,14 1 0,-1 0 0,1-1 0,0 1 0,0 0 0,0-1 0,0 0 0,1 1 0,-1-1 0,0 0 0,1 0 0,-1 0 0,1 0 0,0 0 0,-1 0 0,1 0 0,0-1 0,0 1 0,0 0 0,1-1 0,-1 1 0,1-1 0,-1 1 0,1-1 0,0 1 0,0-1 0,0 1 0,0 0 0,0-1 0,1 1 0,0-3 0,-1-4 0,2 1 0,-1 0 0,1-1 0,0 1 0,1 0 0,0 0 0,7-12 0,-5 13 0,0 0 0,1 1 0,-1-1 0,2 1 0,-1 1 0,13-9 0,-17 12 0,0 0 0,0 1 0,0-1 0,0 1 0,1-1 0,-1 1 0,0 0 0,1 0 0,-1 0 0,1 1 0,-1-1 0,1 0 0,0 1 0,-1 0 0,1-1 0,0 1 0,-1 0 0,1 0 0,0 1 0,-1-1 0,1 1 0,-1-1 0,1 1 0,-1 0 0,5 1 0,-5 0 0,-1 0 0,1 0 0,-1 0 0,1 0 0,-1 0 0,0 0 0,1 0 0,-1 1 0,0-1 0,-1 0 0,1 0 0,0 1 0,-1-1 0,1 1 0,-1-1 0,0 1 0,1-1 0,-1 1 0,-1-1 0,1 1 0,0-1 0,-1 0 0,1 1 0,-1-1 0,1 1 0,-2 1 0,0 2 0,0-1 0,0 0 0,0 1 0,0-1 0,-1 0 0,0-1 0,0 1 0,-1 0 0,1-1 0,-7 7 0,2-7 0,0 1 0,0-1 0,0-1 0,0 1 0,-1-2 0,0 1 0,0-1 0,1 0 0,-1-1 0,0 0 0,0 0 0,0-1 0,0 0 0,-1-1 0,2 0 0,-1 0 0,-13-4 0,20 4 0,0-1 0,1 1 0,-1-1 0,0 0 0,1 1 0,-1-1 0,1 0 0,0 0 0,-1 0 0,1 0 0,0 0 0,0 0 0,0 0 0,1 0 0,-1 0 0,0-1 0,1 1 0,0 0 0,-1-1 0,1 1 0,0 0 0,0 0 0,0-1 0,0 1 0,1 0 0,0-5 0,0 0 0,0-1 0,1 1 0,0 0 0,0-1 0,0 1 0,1 0 0,4-7 0,-6 11 0,1 1 0,-1 0 0,1 0 0,-1 0 0,1 0 0,0 0 0,0 0 0,0 1 0,0-1 0,0 0 0,0 1 0,0 0 0,0-1 0,1 1 0,-1 0 0,1 0 0,-1 0 0,1 1 0,-1-1 0,1 0 0,-1 1 0,1 0 0,-1 0 0,1 0 0,0 0 0,3 0 0,-4 1 0,-1-1 0,0 1 0,0-1 0,1 1 0,-1-1 0,0 1 0,0 0 0,0 0 0,0-1 0,0 1 0,0 0 0,0 0 0,0 0 0,0 0 0,0 0 0,0 1 0,-1-1 0,1 0 0,1 3 0,-2-2 0,1 1 0,-1-1 0,1 1 0,-1 0 0,0 0 0,0-1 0,0 1 0,0 0 0,0-1 0,-1 1 0,1 0 0,-1-1 0,-1 5 0,-3 4 0,0 0 0,-1 0 0,0 0 0,0-1 0,-1 0 0,-1-1 0,0 1 0,0-2 0,0 1 0,-1-1 0,-1 0 0,1-1 0,-1 0 0,-18 9 0,27-15 0,0-1 0,1 0 0,-1 1 0,1-1 0,-1 0 0,1 0 0,-1 0 0,1 0 0,-1 1 0,0-1 0,1 0 0,-1 0 0,1 0 0,-1 0 0,0 0 0,1 0 0,-1 0 0,1-1 0,-1 1 0,0 0 0,1 0 0,-1 0 0,1-1 0,-1 1 0,1 0 0,-1-1 0,1 1 0,-1 0 0,1-1 0,-1 1 0,1 0 0,-1-1 0,1 1 0,-1-1 0,-6-25 0,12-31 0,-3 46 0,1 1 0,1 0 0,-1 0 0,10-16 0,-12 23 0,1 0 0,0 0 0,0 0 0,0 0 0,0 0 0,0 0 0,0 1 0,1-1 0,-1 1 0,1-1 0,0 1 0,0 0 0,0 0 0,0 1 0,0-1 0,0 0 0,0 1 0,4-1 0,-6 2 0,0 0 0,0 0 0,0 1 0,0-1 0,0 1 0,0-1 0,0 1 0,0-1 0,0 1 0,-1-1 0,1 1 0,0 0 0,0-1 0,-1 1 0,1 0 0,0 0 0,-1-1 0,1 1 0,-1 0 0,1 0 0,-1 0 0,0 0 0,1 0 0,-1 0 0,0 0 0,1 0 0,-1 0 0,0 0 0,0 0 0,0 0 0,0 0 0,0 0 0,0 0 0,-1 2 0,1 44 0,0-42 0,-1-2 0,-5 47 0,6-48 0,0-1 0,0 0 0,0 1 0,-1-1 0,1 0 0,0 1 0,-1-1 0,1 0 0,-1 0 0,1 1 0,-1-1 0,0 0 0,0 0 0,1 0 0,-1 0 0,0 0 0,0 0 0,0 0 0,0 0 0,0 0 0,0 0 0,0-1 0,0 1 0,-1 0 0,1-1 0,0 1 0,0-1 0,-1 1 0,1-1 0,0 0 0,-3 1 0,3-1 0,0-1 0,0 1 0,0-1 0,0 1 0,0-1 0,0 0 0,0 1 0,0-1 0,0 0 0,0 0 0,0 0 0,0 0 0,1 1 0,-1-1 0,0 0 0,1 0 0,-1-1 0,1 1 0,-1 0 0,1 0 0,-1 0 0,1 0 0,0 0 0,-1-2 0,-5-34 0,6 32 0,-6-103 0,6 97 0,1 1 0,0 0 0,0-1 0,1 1 0,0 0 0,1 0 0,0 0 0,7-14 0,-9 22 0,0 0 0,0 1 0,0-1 0,0 0 0,1 0 0,-1 1 0,0-1 0,1 1 0,-1-1 0,1 1 0,0 0 0,-1 0 0,3-2 0,-3 3 0,0 0 0,0 0 0,0-1 0,-1 1 0,1 0 0,0 0 0,0 0 0,0 0 0,0 0 0,0 0 0,0 0 0,0 0 0,-1 0 0,1 0 0,0 1 0,0-1 0,0 0 0,0 1 0,-1-1 0,1 0 0,1 2 0,0 0 0,0-1 0,0 1 0,-1 0 0,1 0 0,0 0 0,-1 1 0,0-1 0,1 0 0,-1 1 0,0-1 0,0 1 0,-1-1 0,1 1 0,0-1 0,-1 1 0,0-1 0,1 1 0,-1 3 0,-1-1 0,1 0 0,-1-1 0,0 1 0,0-1 0,-1 0 0,1 1 0,-1-1 0,0 0 0,0 0 0,0 0 0,-5 6 0,7-9 0,-1-1 0,1 1 0,-1 0 0,0 0 0,1-1 0,-1 1 0,0 0 0,0-1 0,0 1 0,1-1 0,-1 1 0,0-1 0,0 1 0,0-1 0,0 0 0,0 0 0,0 1 0,0-1 0,0 0 0,0 0 0,0 0 0,-1 0 0,1 0 0,-1-1 0,1 0 0,0 1 0,-1-1 0,1 0 0,0 0 0,0 0 0,0 0 0,0 0 0,0 0 0,0 0 0,0 0 0,0-1 0,0 1 0,0 0 0,1-1 0,-1 1 0,1 0 0,-1-1 0,0-1 0,-2-7 0,0 0 0,0-1 0,1 0 0,-2-15 0,4 20 0,-1 1 0,1 0 0,0 0 0,0-1 0,0 1 0,1 0 0,0-1 0,0 1 0,1 0 0,-1 0 0,3-5 0,-4 9 0,0 1 0,1-1 0,-1 1 0,0-1 0,0 1 0,0 0 0,0-1 0,1 1 0,-1-1 0,0 1 0,0 0 0,1-1 0,-1 1 0,0 0 0,1-1 0,-1 1 0,0 0 0,1-1 0,-1 1 0,0 0 0,1 0 0,-1 0 0,1-1 0,-1 1 0,0 0 0,1 0 0,-1 0 0,1 0 0,-1 0 0,1 0 0,-1 0 0,1 0 0,-1 0 0,0 0 0,1 0 0,-1 0 0,1 0 0,-1 0 0,1 0 0,8 19 0,-5 26 0,-5-32 0,0-1 0,-1 0 0,-5 18 0,6-28 0,1 0 0,-1 0 0,1 0 0,-1 1 0,0-1 0,0 0 0,1 0 0,-2 0 0,1 0 0,0 0 0,0-1 0,0 1 0,-1 0 0,1 0 0,-1-1 0,0 1 0,1-1 0,-1 0 0,0 1 0,0-1 0,0 0 0,0 0 0,0 0 0,0 0 0,0 0 0,0-1 0,-3 2 0,3-3 0,0 0 0,1 0 0,-1 0 0,0 0 0,1 0 0,-1 0 0,1 0 0,-1-1 0,1 1 0,0-1 0,0 1 0,-1-1 0,1 1 0,0-1 0,0 1 0,0-1 0,1 0 0,-1 0 0,0 1 0,1-1 0,-1 0 0,1 0 0,-1 0 0,1 0 0,0 0 0,0-2 0,-4-52 0,4 53 0,1 0 0,-1 1 0,1-1 0,0 1 0,0-1 0,0 0 0,0 1 0,0 0 0,1-1 0,-1 1 0,1 0 0,-1 0 0,1 0 0,0 0 0,0 0 0,0 0 0,0 0 0,0 1 0,0-1 0,1 1 0,-1-1 0,1 1 0,-1 0 0,0 0 0,1 0 0,0 0 0,2 0 0,1 0 0,0-1 0,0 1 0,1 0 0,-1 1 0,0 0 0,0 0 0,1 0 0,-1 1 0,0-1 0,12 4 0,-17-3 0,1 1 0,0-1 0,-1 1 0,1-1 0,-1 1 0,0-1 0,1 1 0,-1 0 0,0-1 0,0 1 0,0 0 0,0 0 0,0 0 0,-1 0 0,1 0 0,0 0 0,-1 0 0,0 0 0,1 0 0,-1 0 0,0 0 0,0 0 0,0 1 0,-1 2 0,1-3 0,1-1 0,-1 1 0,0 0 0,0-1 0,-1 1 0,1-1 0,0 1 0,0-1 0,-1 1 0,1-1 0,-1 1 0,1-1 0,-1 1 0,0-1 0,1 1 0,-1-1 0,0 0 0,0 1 0,0-1 0,0 0 0,0 0 0,0 0 0,-1 0 0,1 0 0,0 0 0,-1 0 0,1 0 0,0 0 0,-1-1 0,1 1 0,-1-1 0,-2 2 0,2-3 0,0 0 0,0 0 0,1 0 0,-1 0 0,0 0 0,1-1 0,-1 1 0,1 0 0,0-1 0,-1 1 0,1-1 0,0 1 0,0-1 0,0 0 0,0 0 0,0 1 0,0-1 0,0 0 0,1 0 0,-1 0 0,1 0 0,-1 0 0,1 0 0,0 0 0,-1-3 0,1 2 0,-1 0 0,0 0 0,1 0 0,0-1 0,0 1 0,0 0 0,0 0 0,0 0 0,1 0 0,-1-1 0,1 1 0,0 0 0,0 0 0,0 0 0,0 0 0,2-3 0,1 4 0,-1 0 0,1 1 0,0 0 0,0-1 0,-1 1 0,1 1 0,0-1 0,0 0 0,0 1 0,0 0 0,0 0 0,0 0 0,0 1 0,0-1 0,-1 1 0,1 0 0,0 0 0,0 0 0,-1 0 0,1 1 0,0 0 0,5 3 0,-9-5 0,1 0 0,-1 0 0,0 1 0,0-1 0,0 0 0,0 0 0,0 0 0,0 0 0,0 0 0,0 1 0,0-1 0,0 0 0,1 0 0,-1 0 0,0 0 0,0 1 0,0-1 0,0 0 0,0 0 0,0 0 0,0 0 0,0 1 0,0-1 0,0 0 0,0 0 0,-1 0 0,1 0 0,0 1 0,0-1 0,0 0 0,0 0 0,0 0 0,0 0 0,0 0 0,0 1 0,0-1 0,0 0 0,-1 0 0,1 0 0,0 0 0,0 0 0,0 0 0,0 0 0,0 1 0,-1-1 0,1 0 0,0 0 0,0 0 0,0 0 0,0 0 0,-1 0 0,1 0 0,0 0 0,0 0 0,0 0 0,0 0 0,-1 0 0,1 0 0,0 0 0,-2-2 0,11-4 0,-2 3 0,0 0 0,1 0 0,-1 1 0,1 0 0,0 1 0,-1 0 0,1 0 0,0 0 0,0 1 0,8 1 0,-24 1 0,-1-1 0,0 1 0,1 1 0,-1 0 0,1 0 0,-9 5 0,-1 0 0,-12 7 0,30-15 0,0 0 0,-1 0 0,1 1 0,0-1 0,0 0 0,0 0 0,0 0 0,0 0 0,0 0 0,0 0 0,0 0 0,0 0 0,-1 0 0,1 0 0,0 0 0,0 1 0,0-1 0,0 0 0,0 0 0,0 0 0,0 0 0,0 0 0,0 0 0,0 0 0,0 1 0,0-1 0,0 0 0,0 0 0,0 0 0,0 0 0,0 0 0,0 0 0,0 0 0,0 1 0,0-1 0,0 0 0,0 0 0,0 0 0,0 0 0,0 0 0,0 0 0,0 0 0,1 1 0,-1-1 0,0 0 0,0 0 0,0 0 0,0 0 0,0 0 0,0 0 0,0 0 0,0 0 0,0 0 0,1 0 0,-1 0 0,0 0 0,0 0 0,0 0 0,0 0 0,20 0 0,-12 0 0,19-1 0,-25 7 0,-13 8 0,28-29 0,0 2 0,1 0 0,38-20 0,-56 33 0,0 0 0,1 0 0,-1 0 0,0 0 0,0 0 0,0-1 0,0 1 0,0 0 0,0 0 0,0 0 0,0 0 0,0 0 0,1 0 0,-1 0 0,0 0 0,0 0 0,0 0 0,0 0 0,0 0 0,0 0 0,1 0 0,-1 0 0,0 0 0,0 0 0,0 0 0,0 0 0,0 0 0,0 0 0,0 0 0,1 0 0,-1 0 0,0 0 0,0 0 0,0 0 0,0 0 0,0 0 0,0 0 0,1 0 0,-1 0 0,0 0 0,0 0 0,0 1 0,0-1 0,0 0 0,0 0 0,0 0 0,0 0 0,0 0 0,0 0 0,0 0 0,0 0 0,1 1 0,-1-1 0,0 0 0,0 0 0,0 0 0,0 0 0,0 0 0,0 0 0,0 1 0,0-1 0,0 0 0,0 0 0,0 0 0,-8 11 0,-11 10 0,-22 3 0,38-23 0,26-13 0,-8 8 0,-14 9 0,-3-3 0,1 0 0,0-1 0,-1 1 0,0-1 0,1 1 0,-1-1 0,0 1 0,0-1 0,0 0 0,1 0 0,-5 2 0,-144 46 0,347-97 0,-178 48 0,-18 9 0,-25 15 0,-3-9 0,0 0 0,-1-2 0,-38 13 0,139-64 0,-62 33 0,88-35 0,-91 38 0,0-1 0,0 1 0,0 0 0,1 1 0,-1 0 0,1 1 0,-1-1 0,0 1 0,1 1 0,9 1 0,-17-1 0,0-1 0,0 0 0,0 0 0,0 1 0,0-1 0,0 0 0,0 1 0,0-1 0,0 1 0,0-1 0,-1 1 0,1 0 0,0-1 0,0 1 0,0 0 0,-1 0 0,1-1 0,0 1 0,-1 0 0,1 0 0,-1 0 0,1 0 0,-1 0 0,0 0 0,1 0 0,-1 0 0,0 0 0,1 0 0,-1 0 0,0 0 0,0 0 0,0 0 0,0 0 0,0 0 0,0 0 0,0 0 0,-1 0 0,1 0 0,0 0 0,0 0 0,-1 0 0,1 0 0,-1 0 0,1 0 0,-1 0 0,0 1 0,-2 2 0,1 1 0,-1-1 0,0-1 0,0 1 0,0 0 0,0-1 0,-1 1 0,-7 4 0,-2 0 0,-1-1 0,1 0 0,-2-1 0,1 0 0,0-1 0,-1-1 0,0-1 0,0 0 0,0 0 0,-30-1 0,45-2 0,0 0 0,0 0 0,-1 0 0,1 0 0,0 0 0,0 0 0,-1-1 0,1 1 0,0 0 0,0 0 0,-1 0 0,1-1 0,0 1 0,0 0 0,0 0 0,-1 0 0,1-1 0,0 1 0,0 0 0,0 0 0,0-1 0,0 1 0,-1 0 0,1 0 0,0-1 0,0 1 0,0 0 0,0-1 0,0 1 0,0 0 0,0-1 0,0 1 0,0 0 0,0 0 0,0-1 0,0 1 0,0 0 0,0-1 0,1 1 0,-1 0 0,0 0 0,0-1 0,0 1 0,0 0 0,0 0 0,1-1 0,-1 1 0,0 0 0,0 0 0,0 0 0,1-1 0,-1 1 0,0 0 0,0 0 0,1 0 0,-1 0 0,0 0 0,0-1 0,1 1 0,-1 0 0,0 0 0,1 0 0,-1 0 0,19-15 0,-4 4 0,1 1 0,0 1 0,1 0 0,0 1 0,0 1 0,1 0 0,-1 2 0,2 0 0,29-4 0,-35 11 0,-16 4 0,-19 4 0,13-8 0,0 0 0,0-1 0,1 0 0,-1 0 0,0-1 0,0 0 0,0-1 0,0 0 0,-17-3 0,25 3 0,0 0 0,0 0 0,0 0 0,0-1 0,0 1 0,0 0 0,0 0 0,0-1 0,0 1 0,1 0 0,-1-1 0,1 1 0,-1 0 0,1-1 0,-1 1 0,1-1 0,0 1 0,-1-1 0,1 1 0,0-1 0,0 1 0,0-1 0,0 1 0,1-1 0,-1 1 0,0-1 0,1 1 0,-1-1 0,1 1 0,-1-1 0,1 1 0,0-2 0,1-1 0,0 0 0,0 0 0,0 0 0,0 0 0,1 1 0,-1-1 0,1 1 0,0-1 0,6-5 0,-3 5 0,0 1 0,1-1 0,-1 1 0,1 1 0,-1-1 0,1 1 0,0 0 0,0 0 0,0 1 0,0 0 0,0 1 0,0-1 0,0 1 0,0 0 0,0 1 0,14 2 0,-21-2 0,1-1 0,-1 0 0,1 0 0,-1 0 0,1 0 0,-1 0 0,1 1 0,-1-1 0,1 0 0,-1 1 0,1-1 0,-1 0 0,1 1 0,-1-1 0,0 0 0,1 1 0,-1-1 0,1 1 0,-1-1 0,0 1 0,0-1 0,1 1 0,-1-1 0,0 1 0,0-1 0,0 1 0,1-1 0,-1 1 0,0-1 0,0 1 0,0-1 0,0 1 0,0-1 0,0 1 0,0 0 0,0 0 0,-19 14 0,-29 1 0,19-11 0,-1-1 0,0-1 0,-57-4 0,87 1 0,0 0 0,0 0 0,0 0 0,0 0 0,0 0 0,0 0 0,0-1 0,0 1 0,0 0 0,0 0 0,0 0 0,0 0 0,0 0 0,0 0 0,0 0 0,0-1 0,0 1 0,0 0 0,0 0 0,0 0 0,0 0 0,0 0 0,0 0 0,0 0 0,0-1 0,0 1 0,0 0 0,0 0 0,0 0 0,0 0 0,0 0 0,-1 0 0,1 0 0,0 0 0,0 0 0,0 0 0,0 0 0,0-1 0,0 1 0,0 0 0,-1 0 0,1 0 0,0 0 0,0 0 0,0 0 0,0 0 0,0 0 0,0 0 0,0 0 0,-1 0 0,1 0 0,0 0 0,18-6 0,27-6 0,-2 5 0,-13 0 0,1 2 0,-1 1 0,1 2 0,50 1 0,-74 6 0,-17 2 0,-17 2 0,-2-4 0,0-2 0,0-1 0,-1-2 0,-42-4 0,158-23 0,-75 25 0,9-2 0,-37-2 0,-145-15 0,278 15 0,633 7 0,-741-2 0,0 1 0,1 1 0,-1-1 0,0 1 0,14 4 0,-20-4 0,0 0 0,-1-1 0,1 1 0,0 0 0,-1 0 0,1 0 0,-1 0 0,1 1 0,-1-1 0,1 0 0,-1 1 0,0-1 0,0 1 0,0-1 0,0 1 0,0-1 0,0 1 0,0 0 0,0-1 0,-1 1 0,1 0 0,-1 0 0,1 0 0,-1-1 0,1 1 0,-1 0 0,0 0 0,0 0 0,-1 3 0,1 36 0,-3-1 0,-13 71 0,9-66 0,2-1 0,1 1 0,4 61 0,1-56 0,12-163 0,-14 93-227,2 0-1,0 0 1,1 0-1,0 0 1,11-37-1,-10 49-6598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6T19:00:44.120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74 24575,'8'92'0,"11"-188"0,-20 27-1365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6T19:01:20.229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39 559 24575,'0'-3'0,"1"1"0,-1 0 0,1 0 0,0-1 0,0 1 0,0 0 0,0 0 0,0 0 0,0 0 0,3-3 0,-3 4 0,1 0 0,-1-1 0,0 1 0,0 0 0,0-1 0,0 1 0,-1 0 0,1-1 0,0 0 0,-1 1 0,1-1 0,-1 1 0,1-1 0,-1 0 0,0 1 0,1-1 0,-1 0 0,0 1 0,0-1 0,0 0 0,0 1 0,-1-1 0,1 0 0,-1-2 0,0 4 0,1 0 0,-1 0 0,0 0 0,1 0 0,-1 0 0,0 0 0,1 0 0,-1 0 0,0 0 0,1 1 0,-1-1 0,1 0 0,-1 0 0,1 1 0,-1-1 0,0 0 0,1 1 0,-1-1 0,1 0 0,-1 1 0,1-1 0,0 1 0,-1-1 0,1 1 0,-1-1 0,1 1 0,0-1 0,0 1 0,-1 0 0,1-1 0,0 1 0,0-1 0,-1 2 0,-12 22 0,-4 44 0,24-90 0,-1-1 0,0 1 0,-2-1 0,-1-1 0,0 1 0,-2-35 0,-1 57 0,0 0 0,1 1 0,-1-1 0,0 0 0,0 0 0,0 0 0,0 0 0,-1 0 0,1 0 0,0 1 0,0-1 0,0 0 0,-1 0 0,1 0 0,0 0 0,-1 1 0,1-1 0,-1 0 0,1 0 0,-1 1 0,1-1 0,-1 0 0,1 1 0,-1-1 0,0 1 0,1-1 0,-1 1 0,0-1 0,0 1 0,1-1 0,-3 0 0,2 2 0,0-1 0,-1 0 0,1 1 0,0-1 0,-1 0 0,1 1 0,0 0 0,0-1 0,0 1 0,-1 0 0,1 0 0,0-1 0,0 1 0,0 0 0,-1 1 0,-10 13 0,24-28 0,-6 6 0,0 0 0,1 1 0,-1 0 0,1 1 0,8-6 0,-8 6 0,0 0 0,0 0 0,0-1 0,-1 0 0,0 0 0,7-10 0,98-168 0,-108 178 0,0 0 0,0 0 0,0 1 0,1-1 0,0 1 0,0 0 0,0 0 0,0 1 0,1-1 0,0 1 0,0 0 0,0 0 0,1 0 0,-1 1 0,1 0 0,0 0 0,0 1 0,0-1 0,0 1 0,0 0 0,0 1 0,1 0 0,-1 0 0,10-1 0,56-7 0,-43 4 0,0 1 0,1 2 0,-1 1 0,46 3 0,-72-1 0,1 0 0,-1 1 0,1-1 0,-1 1 0,1-1 0,-1 1 0,0 0 0,0 0 0,0 1 0,3 2 0,-3-2 0,1 0 0,0-1 0,0 1 0,-1-1 0,1 0 0,0 0 0,8 3 0,17 7-1365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6T19:01:20.82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0 24575,'1'0'0,"2"0"0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6T19:01:21.955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0 24575,'1'9'0,"0"1"0,0-1 0,1 0 0,6 16 0,4 29 0,-7 40 0,-9 94 0,0-111-88,-5 170-1189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6T19:01:22.689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140 1 24575,'-4'2'0,"0"1"0,0 0 0,0 1 0,0-1 0,1 1 0,0-1 0,-1 1 0,1 0 0,1 1 0,-1-1 0,-3 7 0,-22 55 0,25-58 0,-7 19 0,1 0 0,2 1 0,0 0 0,2 0 0,-2 33 0,-13 170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6T19:01:23.174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60 0 24575,'-2'0'0,"-3"1"0,0 4 0,-1 3 0,-1 2 0,1 0 0,1 0 0,0 1 0,0 0 0,2-1 0,-1-1 0,1-1 0,0 0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6T19:01:23.611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0 0 24575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6T19:01:24.190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15 1 24575,'-2'0'0,"-1"1"0,-1 0 0,-1 2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6T19:01:24.549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4 1 24575,'-1'1'0,"-2"0"0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6T19:01:24.877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24575,'0'0'-8191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6T19:01:00.162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1 24575,'1'13'0,"0"-1"0,2 1 0,-1 0 0,7 14 0,7 43 0,-15-65 0,-1-1 0,0 0 0,0 1 0,0-1 0,0 0 0,-1 0 0,1 1 0,-1-1 0,0 0 0,-1 0 0,1 0 0,-1 0 0,-2 5 0,4-9 0,-1 1 0,1-1 0,0 0 0,0 1 0,0-1 0,-1 0 0,1 1 0,0-1 0,-1 0 0,1 0 0,0 1 0,-1-1 0,1 0 0,0 0 0,-1 1 0,1-1 0,0 0 0,-1 0 0,1 0 0,-1 0 0,1 0 0,0 0 0,-1 0 0,1 1 0,-1-1 0,1 0 0,0 0 0,-1-1 0,1 1 0,-1 0 0,1 0 0,0 0 0,-2 0 0,4-3 0,11 4 0,92 7-1365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6T19:01:25.362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24575,'0'1'0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6T19:01:25.877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24575,'1'0'0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6T19:01:26.205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0 24575,'3'1'0,"4"1"0,1-1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6T19:01:26.565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7 11 24575,'-1'-1'0,"-1"-3"0,-1-1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6T19:01:26.89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6 24575,'0'-1'0,"3"-1"0,6 0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6T19:01:27.221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0 24575,'3'0'0,"1"0"0,2 0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6T19:01:27.565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 24575,'0'0'-8191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6T19:01:27.89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0 24575,'0'0'-8191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6T19:01:28.237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24575,'0'0'-8191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6T19:01:29.018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3 0 24575,'-1'0'0,"-1"1"0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6T19:01:09.138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94 1 24575,'0'609'0,"-7"-462"0,6-27 0,2 124 0,4-187 0,-2-33 0,-1 1 0,-1-1 0,-1 1 0,-1 0 0,-5 25 0,2-30-118,3-12 154,-1-1 0,1 0 0,-1 0 0,-1 0 0,1 0 0,-7 11 0,7-16-101,1 0 0,-1 0-1,0 0 1,0 0 0,0 0 0,0-1 0,0 1 0,-1-1-1,1 1 1,0-1 0,-1 0 0,1 0 0,-1 0 0,1 0-1,-1 0 1,0-1 0,1 1 0,-1-1 0,0 0-1,1 0 1,-1 0 0,-4 0 0,-1 0-6761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6T19:01:29.596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0 0 24575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6T19:01:29.924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 24575,'0'0'-8191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6T19:01:30.424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0 1 24575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6T19:01:31.487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3 0 24575,'-2'0'0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6T19:01:13.499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139 7 24575,'1'-1'0,"0"0"0,0 1 0,0-1 0,0 0 0,0 1 0,0 0 0,0-1 0,0 1 0,0 0 0,0-1 0,0 1 0,0 0 0,1 0 0,-1 0 0,0 0 0,0 0 0,0 0 0,0 0 0,0 0 0,0 0 0,1 1 0,0 0 0,30 3 0,-32-4 0,57 12 0,-30-5 0,0-2 0,1-1 0,33 0 0,105 3 0,-132-1 0,-21-4 0,0 0 0,0 0 0,21-1 0,-32-1 0,1 0 0,0 0 0,-1-1 0,1 1 0,-1-1 0,1 1 0,-1-1 0,1 0 0,-1 0 0,0 0 0,1 0 0,-1-1 0,0 1 0,0 0 0,0-1 0,0 0 0,0 1 0,0-1 0,0 0 0,-1 0 0,1 0 0,0 0 0,1-4 0,-3 6 0,0-1 0,0 1 0,0 0 0,1-1 0,-1 1 0,0 0 0,0 0 0,0-1 0,0 1 0,0 0 0,0-1 0,0 1 0,0 0 0,0-1 0,0 1 0,0 0 0,0 0 0,0-1 0,0 1 0,-1 0 0,1-1 0,0 1 0,0 0 0,0 0 0,0-1 0,0 1 0,-1 0 0,1 0 0,0-1 0,0 1 0,0 0 0,-1 0 0,1 0 0,0-1 0,0 1 0,-1 0 0,1 0 0,-17-4 0,-24 4 0,34 0 0,-138-7 0,49 1 0,-272 6 0,365 1 0,1-1 0,-1 1 0,1-1 0,-1 1 0,1 0 0,-1 0 0,1 0 0,0 0 0,0 1 0,0-1 0,0 1 0,-1-1 0,2 1 0,-1 0 0,0-1 0,0 1 0,1 0 0,-1 0 0,-1 3 0,3-4 0,-1 0 0,1-1 0,0 1 0,-1 0 0,1 0 0,0-1 0,0 1 0,-1 0 0,1 0 0,0 0 0,0-1 0,0 1 0,0 0 0,0 0 0,0 0 0,0-1 0,1 1 0,-1 0 0,0 0 0,0 0 0,1-1 0,-1 1 0,1 1 0,0-1 0,0 0 0,0 0 0,0 0 0,0 0 0,0-1 0,1 1 0,-1 0 0,0 0 0,1-1 0,-1 1 0,0-1 0,1 1 0,-1-1 0,1 0 0,-1 0 0,1 1 0,2-1 0,86 1 6,-71-2-202,1 1 0,0 1 0,0 0 0,0 2 1,-1 0-1,25 7 0,-36-7-6630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6T19:01:17.010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0 1 24575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6T19:00:50.347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9 844 24575,'3'-3'0,"0"0"0,1 0 0,-1 0 0,0 1 0,1 0 0,-1-1 0,1 1 0,0 1 0,7-3 0,0-2 0,-7 4 0,37-26 0,-40 28 0,-1-1 0,1 1 0,0 0 0,-1-1 0,1 1 0,-1 0 0,1-1 0,-1 1 0,1-1 0,-1 1 0,1-1 0,-1 1 0,1-1 0,-1 1 0,0-1 0,1 1 0,-1-1 0,0 0 0,1 1 0,-1-1 0,0 1 0,0-1 0,0 0 0,1 1 0,-1-1 0,0 0 0,0 1 0,0-1 0,0 0 0,0 1 0,0-1 0,-1 0 0,1 1 0,0-1 0,0 0 0,0 1 0,-1-1 0,1 0 0,0 1 0,-1-1 0,1 1 0,0-1 0,-1 0 0,1 1 0,-1-1 0,1 1 0,-1 0 0,1-1 0,-1 1 0,1-1 0,-1 1 0,1 0 0,-1-1 0,0 1 0,1 0 0,-1-1 0,1 1 0,-1 0 0,0 0 0,1 0 0,-2 0 0,-3-2 0,-1 1 0,1 1 0,0-1 0,-1 1 0,1 0 0,-7 0 0,9 1 0,0-1 0,0 0 0,-1 0 0,1 0 0,0 0 0,0-1 0,0 1 0,0-1 0,-6-2 0,8 2 0,-1 0 0,1 0 0,-1-1 0,1 1 0,0-1 0,-1 1 0,1-1 0,0 1 0,0-1 0,0 0 0,0 1 0,0-1 0,1 0 0,-1 0 0,0 0 0,1 0 0,0 0 0,-1 0 0,1 0 0,0 1 0,0-4 0,-1 3 0,1 1 0,0-1 0,-1 0 0,1 0 0,0 0 0,0 0 0,0 0 0,0 1 0,0-1 0,0 0 0,1 0 0,-1 0 0,1 1 0,-1-1 0,1 0 0,0 0 0,-1 1 0,1-1 0,0 0 0,0 1 0,0-1 0,0 1 0,1-1 0,-1 1 0,0 0 0,1 0 0,-1-1 0,4-1 0,0 2 0,1-1 0,-1 1 0,1 0 0,0 1 0,0-1 0,-1 1 0,13 1 0,-7 0 0,8 0 0,-14 0 0,0-1 0,0 1 0,0-1 0,0 0 0,0 0 0,0 0 0,0-1 0,0 0 0,-1 0 0,7-2 0,-11 3 0,0 0 0,0 0 0,0 0 0,0 0 0,0 0 0,0 0 0,0 0 0,0 0 0,1 0 0,-1 0 0,0 0 0,0 0 0,0 0 0,0 0 0,0 0 0,0-1 0,0 1 0,0 0 0,0 0 0,0 0 0,0 0 0,0 0 0,1 0 0,-1 0 0,0 0 0,0 0 0,0 0 0,0 0 0,0-1 0,0 1 0,0 0 0,0 0 0,0 0 0,0 0 0,0 0 0,0 0 0,0 0 0,0 0 0,0 0 0,0-1 0,0 1 0,0 0 0,0 0 0,0 0 0,0 0 0,0 0 0,-1 0 0,1 0 0,0 0 0,0 0 0,0 0 0,0-1 0,0 1 0,0 0 0,0 0 0,0 0 0,0 0 0,0 0 0,0 0 0,0 0 0,0 0 0,-1 0 0,1 0 0,0 0 0,0 0 0,0 0 0,0 0 0,0 0 0,-12-2 0,-14 2 0,-49 25 0,76-24 0,-1-1 0,0 1 0,1 0 0,-1-1 0,1 1 0,-1-1 0,1 1 0,-1 0 0,1-1 0,-1 1 0,1-1 0,-1 0 0,1 1 0,0-1 0,-1 0 0,1 1 0,0-1 0,-1 0 0,1 1 0,0-1 0,0 0 0,-1 0 0,1 0 0,0 0 0,-1 0 0,1 0 0,0 0 0,0 0 0,-1 0 0,1 0 0,0 0 0,0 0 0,-1-1 0,1 1 0,0 0 0,-1-1 0,1 1 0,0 0 0,-1-1 0,1 1 0,-1-1 0,1 1 0,-1-1 0,1 1 0,-1-1 0,1 1 0,-1-1 0,1 1 0,-1-1 0,1 0 0,-1 1 0,0-1 0,1 0 0,-1 1 0,0-1 0,0 0 0,0 1 0,1-2 0,-1 0 0,0-3 0,1 1 0,0-1 0,0 1 0,0-1 0,0 1 0,1-1 0,0 1 0,0 0 0,0 0 0,0 0 0,4-5 0,-5 7 0,0 0 0,0 1 0,-1-1 0,1 0 0,-1 0 0,1 1 0,-1-1 0,0 0 0,1 0 0,-1 0 0,0 1 0,0-1 0,-1 0 0,1 0 0,0 0 0,0 0 0,-1 1 0,1-1 0,-1 0 0,0 1 0,1-1 0,-1 0 0,0 1 0,0-1 0,0 1 0,0-1 0,0 1 0,-1-1 0,1 1 0,0 0 0,-3-2 0,1 0 0,-1 0 0,1 0 0,-1 0 0,1 1 0,-1 0 0,0 0 0,0 0 0,0 0 0,0 0 0,0 1 0,-1 0 0,-5-1 0,9 2 0,0 0 0,-1 0 0,1 0 0,0 1 0,0-1 0,0 1 0,0-1 0,1 1 0,-1-1 0,0 1 0,0-1 0,0 1 0,0 0 0,0-1 0,1 1 0,-2 1 0,-5 3 0,4-18 0,-3-278 0,5 274 0,0-3 0,0 0 0,4-37 0,-2 49 0,1 0 0,0 0 0,0 1 0,1-1 0,0 1 0,0 0 0,1-1 0,0 1 0,0 1 0,8-10 0,-10 13 0,0 1 0,-1 0 0,1 0 0,0 0 0,0 0 0,0 0 0,0 0 0,0 0 0,1 1 0,-1-1 0,5-1 0,1 9 0,-4 18 0,1 194 0,-4-205-1365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6T19:00:52.450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14 0 24575,'-2'0'0,"0"0"0,-2 0 0,-1 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26T19:00:53.028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09A5-E843-493D-B358-635782A3E074}" type="datetimeFigureOut">
              <a:rPr lang="pt-BR" smtClean="0"/>
              <a:pPr/>
              <a:t>26/11/2021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C3FEA-B8BC-4384-BD82-1E7EF40F047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09A5-E843-493D-B358-635782A3E074}" type="datetimeFigureOut">
              <a:rPr lang="pt-BR" smtClean="0"/>
              <a:pPr/>
              <a:t>26/11/2021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C3FEA-B8BC-4384-BD82-1E7EF40F047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09A5-E843-493D-B358-635782A3E074}" type="datetimeFigureOut">
              <a:rPr lang="pt-BR" smtClean="0"/>
              <a:pPr/>
              <a:t>26/11/2021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C3FEA-B8BC-4384-BD82-1E7EF40F047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09A5-E843-493D-B358-635782A3E074}" type="datetimeFigureOut">
              <a:rPr lang="pt-BR" smtClean="0"/>
              <a:pPr/>
              <a:t>26/11/2021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C3FEA-B8BC-4384-BD82-1E7EF40F047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09A5-E843-493D-B358-635782A3E074}" type="datetimeFigureOut">
              <a:rPr lang="pt-BR" smtClean="0"/>
              <a:pPr/>
              <a:t>26/11/2021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C3FEA-B8BC-4384-BD82-1E7EF40F047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09A5-E843-493D-B358-635782A3E074}" type="datetimeFigureOut">
              <a:rPr lang="pt-BR" smtClean="0"/>
              <a:pPr/>
              <a:t>26/11/2021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C3FEA-B8BC-4384-BD82-1E7EF40F047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09A5-E843-493D-B358-635782A3E074}" type="datetimeFigureOut">
              <a:rPr lang="pt-BR" smtClean="0"/>
              <a:pPr/>
              <a:t>26/11/2021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C3FEA-B8BC-4384-BD82-1E7EF40F047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09A5-E843-493D-B358-635782A3E074}" type="datetimeFigureOut">
              <a:rPr lang="pt-BR" smtClean="0"/>
              <a:pPr/>
              <a:t>26/11/2021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C3FEA-B8BC-4384-BD82-1E7EF40F047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09A5-E843-493D-B358-635782A3E074}" type="datetimeFigureOut">
              <a:rPr lang="pt-BR" smtClean="0"/>
              <a:pPr/>
              <a:t>26/11/2021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C3FEA-B8BC-4384-BD82-1E7EF40F047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09A5-E843-493D-B358-635782A3E074}" type="datetimeFigureOut">
              <a:rPr lang="pt-BR" smtClean="0"/>
              <a:pPr/>
              <a:t>26/11/2021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C3FEA-B8BC-4384-BD82-1E7EF40F047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09A5-E843-493D-B358-635782A3E074}" type="datetimeFigureOut">
              <a:rPr lang="pt-BR" smtClean="0"/>
              <a:pPr/>
              <a:t>26/11/2021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C3FEA-B8BC-4384-BD82-1E7EF40F047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A09A5-E843-493D-B358-635782A3E074}" type="datetimeFigureOut">
              <a:rPr lang="pt-BR" smtClean="0"/>
              <a:pPr/>
              <a:t>26/11/2021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9C3FEA-B8BC-4384-BD82-1E7EF40F047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6" Type="http://schemas.openxmlformats.org/officeDocument/2006/relationships/customXml" Target="../ink/ink14.xml"/><Relationship Id="rId21" Type="http://schemas.openxmlformats.org/officeDocument/2006/relationships/customXml" Target="../ink/ink10.xml"/><Relationship Id="rId42" Type="http://schemas.openxmlformats.org/officeDocument/2006/relationships/customXml" Target="../ink/ink23.xml"/><Relationship Id="rId47" Type="http://schemas.openxmlformats.org/officeDocument/2006/relationships/image" Target="../media/image21.png"/><Relationship Id="rId63" Type="http://schemas.openxmlformats.org/officeDocument/2006/relationships/image" Target="../media/image28.png"/><Relationship Id="rId68" Type="http://schemas.openxmlformats.org/officeDocument/2006/relationships/customXml" Target="../ink/ink38.xml"/><Relationship Id="rId2" Type="http://schemas.openxmlformats.org/officeDocument/2006/relationships/image" Target="../media/image1.png"/><Relationship Id="rId16" Type="http://schemas.openxmlformats.org/officeDocument/2006/relationships/image" Target="../media/image9.png"/><Relationship Id="rId29" Type="http://schemas.openxmlformats.org/officeDocument/2006/relationships/image" Target="../media/image12.png"/><Relationship Id="rId11" Type="http://schemas.openxmlformats.org/officeDocument/2006/relationships/customXml" Target="../ink/ink4.xml"/><Relationship Id="rId24" Type="http://schemas.openxmlformats.org/officeDocument/2006/relationships/customXml" Target="../ink/ink12.xml"/><Relationship Id="rId32" Type="http://schemas.openxmlformats.org/officeDocument/2006/relationships/customXml" Target="../ink/ink18.xml"/><Relationship Id="rId37" Type="http://schemas.openxmlformats.org/officeDocument/2006/relationships/image" Target="../media/image16.png"/><Relationship Id="rId40" Type="http://schemas.openxmlformats.org/officeDocument/2006/relationships/customXml" Target="../ink/ink22.xml"/><Relationship Id="rId45" Type="http://schemas.openxmlformats.org/officeDocument/2006/relationships/image" Target="../media/image20.png"/><Relationship Id="rId53" Type="http://schemas.openxmlformats.org/officeDocument/2006/relationships/customXml" Target="../ink/ink29.xml"/><Relationship Id="rId58" Type="http://schemas.openxmlformats.org/officeDocument/2006/relationships/customXml" Target="../ink/ink32.xml"/><Relationship Id="rId66" Type="http://schemas.openxmlformats.org/officeDocument/2006/relationships/customXml" Target="../ink/ink36.xml"/><Relationship Id="rId74" Type="http://schemas.openxmlformats.org/officeDocument/2006/relationships/customXml" Target="../ink/ink43.xml"/><Relationship Id="rId5" Type="http://schemas.openxmlformats.org/officeDocument/2006/relationships/customXml" Target="../ink/ink1.xml"/><Relationship Id="rId61" Type="http://schemas.openxmlformats.org/officeDocument/2006/relationships/image" Target="../media/image27.png"/><Relationship Id="rId19" Type="http://schemas.openxmlformats.org/officeDocument/2006/relationships/customXml" Target="../ink/ink8.xml"/><Relationship Id="rId14" Type="http://schemas.openxmlformats.org/officeDocument/2006/relationships/image" Target="../media/image8.png"/><Relationship Id="rId22" Type="http://schemas.openxmlformats.org/officeDocument/2006/relationships/image" Target="../media/image11.png"/><Relationship Id="rId27" Type="http://schemas.openxmlformats.org/officeDocument/2006/relationships/customXml" Target="../ink/ink15.xml"/><Relationship Id="rId30" Type="http://schemas.openxmlformats.org/officeDocument/2006/relationships/customXml" Target="../ink/ink17.xml"/><Relationship Id="rId35" Type="http://schemas.openxmlformats.org/officeDocument/2006/relationships/image" Target="../media/image15.png"/><Relationship Id="rId43" Type="http://schemas.openxmlformats.org/officeDocument/2006/relationships/image" Target="../media/image19.png"/><Relationship Id="rId48" Type="http://schemas.openxmlformats.org/officeDocument/2006/relationships/customXml" Target="../ink/ink26.xml"/><Relationship Id="rId56" Type="http://schemas.openxmlformats.org/officeDocument/2006/relationships/customXml" Target="../ink/ink31.xml"/><Relationship Id="rId64" Type="http://schemas.openxmlformats.org/officeDocument/2006/relationships/customXml" Target="../ink/ink35.xml"/><Relationship Id="rId69" Type="http://schemas.openxmlformats.org/officeDocument/2006/relationships/customXml" Target="../ink/ink39.xml"/><Relationship Id="rId8" Type="http://schemas.openxmlformats.org/officeDocument/2006/relationships/image" Target="../media/image5.png"/><Relationship Id="rId51" Type="http://schemas.openxmlformats.org/officeDocument/2006/relationships/customXml" Target="../ink/ink28.xml"/><Relationship Id="rId72" Type="http://schemas.openxmlformats.org/officeDocument/2006/relationships/customXml" Target="../ink/ink41.xml"/><Relationship Id="rId3" Type="http://schemas.openxmlformats.org/officeDocument/2006/relationships/image" Target="../media/image2.jpg"/><Relationship Id="rId12" Type="http://schemas.openxmlformats.org/officeDocument/2006/relationships/image" Target="../media/image7.png"/><Relationship Id="rId17" Type="http://schemas.openxmlformats.org/officeDocument/2006/relationships/customXml" Target="../ink/ink7.xml"/><Relationship Id="rId25" Type="http://schemas.openxmlformats.org/officeDocument/2006/relationships/customXml" Target="../ink/ink13.xml"/><Relationship Id="rId33" Type="http://schemas.openxmlformats.org/officeDocument/2006/relationships/image" Target="../media/image14.png"/><Relationship Id="rId38" Type="http://schemas.openxmlformats.org/officeDocument/2006/relationships/customXml" Target="../ink/ink21.xml"/><Relationship Id="rId46" Type="http://schemas.openxmlformats.org/officeDocument/2006/relationships/customXml" Target="../ink/ink25.xml"/><Relationship Id="rId59" Type="http://schemas.openxmlformats.org/officeDocument/2006/relationships/image" Target="../media/image26.png"/><Relationship Id="rId67" Type="http://schemas.openxmlformats.org/officeDocument/2006/relationships/customXml" Target="../ink/ink37.xml"/><Relationship Id="rId20" Type="http://schemas.openxmlformats.org/officeDocument/2006/relationships/customXml" Target="../ink/ink9.xml"/><Relationship Id="rId41" Type="http://schemas.openxmlformats.org/officeDocument/2006/relationships/image" Target="../media/image18.png"/><Relationship Id="rId54" Type="http://schemas.openxmlformats.org/officeDocument/2006/relationships/customXml" Target="../ink/ink30.xml"/><Relationship Id="rId62" Type="http://schemas.openxmlformats.org/officeDocument/2006/relationships/customXml" Target="../ink/ink34.xml"/><Relationship Id="rId70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5" Type="http://schemas.openxmlformats.org/officeDocument/2006/relationships/customXml" Target="../ink/ink6.xml"/><Relationship Id="rId23" Type="http://schemas.openxmlformats.org/officeDocument/2006/relationships/customXml" Target="../ink/ink11.xml"/><Relationship Id="rId28" Type="http://schemas.openxmlformats.org/officeDocument/2006/relationships/customXml" Target="../ink/ink16.xml"/><Relationship Id="rId36" Type="http://schemas.openxmlformats.org/officeDocument/2006/relationships/customXml" Target="../ink/ink20.xml"/><Relationship Id="rId49" Type="http://schemas.openxmlformats.org/officeDocument/2006/relationships/customXml" Target="../ink/ink27.xml"/><Relationship Id="rId57" Type="http://schemas.openxmlformats.org/officeDocument/2006/relationships/image" Target="../media/image25.png"/><Relationship Id="rId10" Type="http://schemas.openxmlformats.org/officeDocument/2006/relationships/image" Target="../media/image6.png"/><Relationship Id="rId31" Type="http://schemas.openxmlformats.org/officeDocument/2006/relationships/image" Target="../media/image13.png"/><Relationship Id="rId44" Type="http://schemas.openxmlformats.org/officeDocument/2006/relationships/customXml" Target="../ink/ink24.xml"/><Relationship Id="rId52" Type="http://schemas.openxmlformats.org/officeDocument/2006/relationships/image" Target="../media/image23.png"/><Relationship Id="rId60" Type="http://schemas.openxmlformats.org/officeDocument/2006/relationships/customXml" Target="../ink/ink33.xml"/><Relationship Id="rId65" Type="http://schemas.openxmlformats.org/officeDocument/2006/relationships/image" Target="../media/image29.png"/><Relationship Id="rId73" Type="http://schemas.openxmlformats.org/officeDocument/2006/relationships/customXml" Target="../ink/ink42.xml"/><Relationship Id="rId4" Type="http://schemas.openxmlformats.org/officeDocument/2006/relationships/image" Target="../media/image3.jpeg"/><Relationship Id="rId9" Type="http://schemas.openxmlformats.org/officeDocument/2006/relationships/customXml" Target="../ink/ink3.xml"/><Relationship Id="rId13" Type="http://schemas.openxmlformats.org/officeDocument/2006/relationships/customXml" Target="../ink/ink5.xml"/><Relationship Id="rId18" Type="http://schemas.openxmlformats.org/officeDocument/2006/relationships/image" Target="../media/image10.png"/><Relationship Id="rId39" Type="http://schemas.openxmlformats.org/officeDocument/2006/relationships/image" Target="../media/image17.png"/><Relationship Id="rId34" Type="http://schemas.openxmlformats.org/officeDocument/2006/relationships/customXml" Target="../ink/ink19.xml"/><Relationship Id="rId50" Type="http://schemas.openxmlformats.org/officeDocument/2006/relationships/image" Target="../media/image22.png"/><Relationship Id="rId55" Type="http://schemas.openxmlformats.org/officeDocument/2006/relationships/image" Target="../media/image24.png"/><Relationship Id="rId7" Type="http://schemas.openxmlformats.org/officeDocument/2006/relationships/customXml" Target="../ink/ink2.xml"/><Relationship Id="rId71" Type="http://schemas.openxmlformats.org/officeDocument/2006/relationships/customXml" Target="../ink/ink4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332656" y="1064568"/>
            <a:ext cx="62373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Reforma em Edificação para Implantação do Restaurante Popular e Centro de Formação em Gastronomia Popular Da Zona Norte </a:t>
            </a:r>
            <a:br>
              <a:rPr lang="pt-B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Fonseca, Niterói</a:t>
            </a:r>
            <a:br>
              <a:rPr lang="pt-B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sz="1600" dirty="0"/>
              <a:t>Relatório Fotográfico</a:t>
            </a:r>
          </a:p>
        </p:txBody>
      </p:sp>
      <p:sp>
        <p:nvSpPr>
          <p:cNvPr id="16" name="CaixaDeTexto 15"/>
          <p:cNvSpPr txBox="1"/>
          <p:nvPr/>
        </p:nvSpPr>
        <p:spPr>
          <a:xfrm>
            <a:off x="5589240" y="9057456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01 de 06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3F54D322-9A99-41D1-BA6E-5D9EB3BF615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4659" y="443414"/>
            <a:ext cx="3731558" cy="693162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Imagem 35">
            <a:extLst>
              <a:ext uri="{FF2B5EF4-FFF2-40B4-BE49-F238E27FC236}">
                <a16:creationId xmlns:a16="http://schemas.microsoft.com/office/drawing/2014/main" id="{43217FE0-94B4-4F8D-8A14-6A4FDE67E36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97"/>
          <a:stretch/>
        </p:blipFill>
        <p:spPr>
          <a:xfrm>
            <a:off x="1359065" y="2072680"/>
            <a:ext cx="4230175" cy="3886951"/>
          </a:xfrm>
          <a:prstGeom prst="rect">
            <a:avLst/>
          </a:prstGeom>
        </p:spPr>
      </p:pic>
      <p:pic>
        <p:nvPicPr>
          <p:cNvPr id="58" name="Imagem 57">
            <a:extLst>
              <a:ext uri="{FF2B5EF4-FFF2-40B4-BE49-F238E27FC236}">
                <a16:creationId xmlns:a16="http://schemas.microsoft.com/office/drawing/2014/main" id="{141D9E2C-C41F-41DA-A94F-714EEE7769A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063" y="6039396"/>
            <a:ext cx="4230177" cy="3179244"/>
          </a:xfrm>
          <a:prstGeom prst="rect">
            <a:avLst/>
          </a:prstGeom>
        </p:spPr>
      </p:pic>
      <p:sp>
        <p:nvSpPr>
          <p:cNvPr id="70" name="Retângulo 69">
            <a:extLst>
              <a:ext uri="{FF2B5EF4-FFF2-40B4-BE49-F238E27FC236}">
                <a16:creationId xmlns:a16="http://schemas.microsoft.com/office/drawing/2014/main" id="{6DB07244-59C6-4944-B756-1D3A82FA3FC9}"/>
              </a:ext>
            </a:extLst>
          </p:cNvPr>
          <p:cNvSpPr/>
          <p:nvPr/>
        </p:nvSpPr>
        <p:spPr>
          <a:xfrm>
            <a:off x="1484784" y="8697416"/>
            <a:ext cx="179261" cy="2880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75" name="Tinta 74">
                <a:extLst>
                  <a:ext uri="{FF2B5EF4-FFF2-40B4-BE49-F238E27FC236}">
                    <a16:creationId xmlns:a16="http://schemas.microsoft.com/office/drawing/2014/main" id="{F0CEB856-F275-4333-A32C-5E4B5FE9F2F3}"/>
                  </a:ext>
                </a:extLst>
              </p14:cNvPr>
              <p14:cNvContentPartPr/>
              <p14:nvPr/>
            </p14:nvContentPartPr>
            <p14:xfrm>
              <a:off x="2716740" y="3602771"/>
              <a:ext cx="360" cy="360"/>
            </p14:xfrm>
          </p:contentPart>
        </mc:Choice>
        <mc:Fallback>
          <p:pic>
            <p:nvPicPr>
              <p:cNvPr id="75" name="Tinta 74">
                <a:extLst>
                  <a:ext uri="{FF2B5EF4-FFF2-40B4-BE49-F238E27FC236}">
                    <a16:creationId xmlns:a16="http://schemas.microsoft.com/office/drawing/2014/main" id="{F0CEB856-F275-4333-A32C-5E4B5FE9F2F3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708100" y="359377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76" name="Tinta 75">
                <a:extLst>
                  <a:ext uri="{FF2B5EF4-FFF2-40B4-BE49-F238E27FC236}">
                    <a16:creationId xmlns:a16="http://schemas.microsoft.com/office/drawing/2014/main" id="{568BC4D2-23F2-48A5-B552-2973C99BF34F}"/>
                  </a:ext>
                </a:extLst>
              </p14:cNvPr>
              <p14:cNvContentPartPr/>
              <p14:nvPr/>
            </p14:nvContentPartPr>
            <p14:xfrm>
              <a:off x="2581020" y="3476411"/>
              <a:ext cx="451080" cy="193320"/>
            </p14:xfrm>
          </p:contentPart>
        </mc:Choice>
        <mc:Fallback>
          <p:pic>
            <p:nvPicPr>
              <p:cNvPr id="76" name="Tinta 75">
                <a:extLst>
                  <a:ext uri="{FF2B5EF4-FFF2-40B4-BE49-F238E27FC236}">
                    <a16:creationId xmlns:a16="http://schemas.microsoft.com/office/drawing/2014/main" id="{568BC4D2-23F2-48A5-B552-2973C99BF34F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572380" y="3467411"/>
                <a:ext cx="468720" cy="210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93" name="Tinta 92">
                <a:extLst>
                  <a:ext uri="{FF2B5EF4-FFF2-40B4-BE49-F238E27FC236}">
                    <a16:creationId xmlns:a16="http://schemas.microsoft.com/office/drawing/2014/main" id="{23F4B8D2-3114-4168-A59C-63991E02D224}"/>
                  </a:ext>
                </a:extLst>
              </p14:cNvPr>
              <p14:cNvContentPartPr/>
              <p14:nvPr/>
            </p14:nvContentPartPr>
            <p14:xfrm>
              <a:off x="2588220" y="3938291"/>
              <a:ext cx="46440" cy="80640"/>
            </p14:xfrm>
          </p:contentPart>
        </mc:Choice>
        <mc:Fallback>
          <p:pic>
            <p:nvPicPr>
              <p:cNvPr id="93" name="Tinta 92">
                <a:extLst>
                  <a:ext uri="{FF2B5EF4-FFF2-40B4-BE49-F238E27FC236}">
                    <a16:creationId xmlns:a16="http://schemas.microsoft.com/office/drawing/2014/main" id="{23F4B8D2-3114-4168-A59C-63991E02D224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579580" y="3929651"/>
                <a:ext cx="64080" cy="98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99" name="Tinta 98">
                <a:extLst>
                  <a:ext uri="{FF2B5EF4-FFF2-40B4-BE49-F238E27FC236}">
                    <a16:creationId xmlns:a16="http://schemas.microsoft.com/office/drawing/2014/main" id="{C2A859BE-1BAD-4FDE-8E24-8CF90D11E673}"/>
                  </a:ext>
                </a:extLst>
              </p14:cNvPr>
              <p14:cNvContentPartPr/>
              <p14:nvPr/>
            </p14:nvContentPartPr>
            <p14:xfrm>
              <a:off x="2997540" y="3604931"/>
              <a:ext cx="35640" cy="524880"/>
            </p14:xfrm>
          </p:contentPart>
        </mc:Choice>
        <mc:Fallback>
          <p:pic>
            <p:nvPicPr>
              <p:cNvPr id="99" name="Tinta 98">
                <a:extLst>
                  <a:ext uri="{FF2B5EF4-FFF2-40B4-BE49-F238E27FC236}">
                    <a16:creationId xmlns:a16="http://schemas.microsoft.com/office/drawing/2014/main" id="{C2A859BE-1BAD-4FDE-8E24-8CF90D11E673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988900" y="3596291"/>
                <a:ext cx="53280" cy="54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101" name="Tinta 100">
                <a:extLst>
                  <a:ext uri="{FF2B5EF4-FFF2-40B4-BE49-F238E27FC236}">
                    <a16:creationId xmlns:a16="http://schemas.microsoft.com/office/drawing/2014/main" id="{3F95953F-3AFE-4AC7-BE31-1F43FB3DB214}"/>
                  </a:ext>
                </a:extLst>
              </p14:cNvPr>
              <p14:cNvContentPartPr/>
              <p14:nvPr/>
            </p14:nvContentPartPr>
            <p14:xfrm>
              <a:off x="2750220" y="3486131"/>
              <a:ext cx="261360" cy="29520"/>
            </p14:xfrm>
          </p:contentPart>
        </mc:Choice>
        <mc:Fallback>
          <p:pic>
            <p:nvPicPr>
              <p:cNvPr id="101" name="Tinta 100">
                <a:extLst>
                  <a:ext uri="{FF2B5EF4-FFF2-40B4-BE49-F238E27FC236}">
                    <a16:creationId xmlns:a16="http://schemas.microsoft.com/office/drawing/2014/main" id="{3F95953F-3AFE-4AC7-BE31-1F43FB3DB214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741220" y="3477131"/>
                <a:ext cx="279000" cy="47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102" name="Tinta 101">
                <a:extLst>
                  <a:ext uri="{FF2B5EF4-FFF2-40B4-BE49-F238E27FC236}">
                    <a16:creationId xmlns:a16="http://schemas.microsoft.com/office/drawing/2014/main" id="{419F5004-59C4-4921-80AD-90D5FD616956}"/>
                  </a:ext>
                </a:extLst>
              </p14:cNvPr>
              <p14:cNvContentPartPr/>
              <p14:nvPr/>
            </p14:nvContentPartPr>
            <p14:xfrm>
              <a:off x="2695500" y="3764411"/>
              <a:ext cx="360" cy="360"/>
            </p14:xfrm>
          </p:contentPart>
        </mc:Choice>
        <mc:Fallback>
          <p:pic>
            <p:nvPicPr>
              <p:cNvPr id="102" name="Tinta 101">
                <a:extLst>
                  <a:ext uri="{FF2B5EF4-FFF2-40B4-BE49-F238E27FC236}">
                    <a16:creationId xmlns:a16="http://schemas.microsoft.com/office/drawing/2014/main" id="{419F5004-59C4-4921-80AD-90D5FD616956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632500" y="3701771"/>
                <a:ext cx="126000" cy="126000"/>
              </a:xfrm>
              <a:prstGeom prst="rect">
                <a:avLst/>
              </a:prstGeom>
            </p:spPr>
          </p:pic>
        </mc:Fallback>
      </mc:AlternateContent>
      <p:grpSp>
        <p:nvGrpSpPr>
          <p:cNvPr id="128" name="Agrupar 127">
            <a:extLst>
              <a:ext uri="{FF2B5EF4-FFF2-40B4-BE49-F238E27FC236}">
                <a16:creationId xmlns:a16="http://schemas.microsoft.com/office/drawing/2014/main" id="{7B342446-DDBB-4111-91BE-E4C4CCFEADA9}"/>
              </a:ext>
            </a:extLst>
          </p:cNvPr>
          <p:cNvGrpSpPr/>
          <p:nvPr/>
        </p:nvGrpSpPr>
        <p:grpSpPr>
          <a:xfrm>
            <a:off x="2585700" y="3539771"/>
            <a:ext cx="448200" cy="597240"/>
            <a:chOff x="2585700" y="3539771"/>
            <a:chExt cx="448200" cy="5972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7">
              <p14:nvContentPartPr>
                <p14:cNvPr id="82" name="Tinta 81">
                  <a:extLst>
                    <a:ext uri="{FF2B5EF4-FFF2-40B4-BE49-F238E27FC236}">
                      <a16:creationId xmlns:a16="http://schemas.microsoft.com/office/drawing/2014/main" id="{B074D6E5-878D-48D4-BC56-FE5302B6CA47}"/>
                    </a:ext>
                  </a:extLst>
                </p14:cNvPr>
                <p14:cNvContentPartPr/>
                <p14:nvPr/>
              </p14:nvContentPartPr>
              <p14:xfrm>
                <a:off x="2592180" y="3622931"/>
                <a:ext cx="61560" cy="303840"/>
              </p14:xfrm>
            </p:contentPart>
          </mc:Choice>
          <mc:Fallback>
            <p:pic>
              <p:nvPicPr>
                <p:cNvPr id="82" name="Tinta 81">
                  <a:extLst>
                    <a:ext uri="{FF2B5EF4-FFF2-40B4-BE49-F238E27FC236}">
                      <a16:creationId xmlns:a16="http://schemas.microsoft.com/office/drawing/2014/main" id="{B074D6E5-878D-48D4-BC56-FE5302B6CA47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2583540" y="3614291"/>
                  <a:ext cx="79200" cy="32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">
              <p14:nvContentPartPr>
                <p14:cNvPr id="83" name="Tinta 82">
                  <a:extLst>
                    <a:ext uri="{FF2B5EF4-FFF2-40B4-BE49-F238E27FC236}">
                      <a16:creationId xmlns:a16="http://schemas.microsoft.com/office/drawing/2014/main" id="{42650790-E547-499D-916C-1796001ECE90}"/>
                    </a:ext>
                  </a:extLst>
                </p14:cNvPr>
                <p14:cNvContentPartPr/>
                <p14:nvPr/>
              </p14:nvContentPartPr>
              <p14:xfrm>
                <a:off x="2588220" y="3878891"/>
                <a:ext cx="5040" cy="360"/>
              </p14:xfrm>
            </p:contentPart>
          </mc:Choice>
          <mc:Fallback>
            <p:pic>
              <p:nvPicPr>
                <p:cNvPr id="83" name="Tinta 82">
                  <a:extLst>
                    <a:ext uri="{FF2B5EF4-FFF2-40B4-BE49-F238E27FC236}">
                      <a16:creationId xmlns:a16="http://schemas.microsoft.com/office/drawing/2014/main" id="{42650790-E547-499D-916C-1796001ECE90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579580" y="3869891"/>
                  <a:ext cx="2268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">
              <p14:nvContentPartPr>
                <p14:cNvPr id="84" name="Tinta 83">
                  <a:extLst>
                    <a:ext uri="{FF2B5EF4-FFF2-40B4-BE49-F238E27FC236}">
                      <a16:creationId xmlns:a16="http://schemas.microsoft.com/office/drawing/2014/main" id="{937EB775-2556-437D-A38D-8FFBFA0ACD81}"/>
                    </a:ext>
                  </a:extLst>
                </p14:cNvPr>
                <p14:cNvContentPartPr/>
                <p14:nvPr/>
              </p14:nvContentPartPr>
              <p14:xfrm>
                <a:off x="2585700" y="3862331"/>
                <a:ext cx="360" cy="360"/>
              </p14:xfrm>
            </p:contentPart>
          </mc:Choice>
          <mc:Fallback>
            <p:pic>
              <p:nvPicPr>
                <p:cNvPr id="84" name="Tinta 83">
                  <a:extLst>
                    <a:ext uri="{FF2B5EF4-FFF2-40B4-BE49-F238E27FC236}">
                      <a16:creationId xmlns:a16="http://schemas.microsoft.com/office/drawing/2014/main" id="{937EB775-2556-437D-A38D-8FFBFA0ACD81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577060" y="3853331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">
              <p14:nvContentPartPr>
                <p14:cNvPr id="85" name="Tinta 84">
                  <a:extLst>
                    <a:ext uri="{FF2B5EF4-FFF2-40B4-BE49-F238E27FC236}">
                      <a16:creationId xmlns:a16="http://schemas.microsoft.com/office/drawing/2014/main" id="{FA624D79-5569-492E-8F2A-011AED814536}"/>
                    </a:ext>
                  </a:extLst>
                </p14:cNvPr>
                <p14:cNvContentPartPr/>
                <p14:nvPr/>
              </p14:nvContentPartPr>
              <p14:xfrm>
                <a:off x="2588220" y="3849731"/>
                <a:ext cx="360" cy="720"/>
              </p14:xfrm>
            </p:contentPart>
          </mc:Choice>
          <mc:Fallback>
            <p:pic>
              <p:nvPicPr>
                <p:cNvPr id="85" name="Tinta 84">
                  <a:extLst>
                    <a:ext uri="{FF2B5EF4-FFF2-40B4-BE49-F238E27FC236}">
                      <a16:creationId xmlns:a16="http://schemas.microsoft.com/office/drawing/2014/main" id="{FA624D79-5569-492E-8F2A-011AED814536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2579580" y="3841091"/>
                  <a:ext cx="18000" cy="18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">
              <p14:nvContentPartPr>
                <p14:cNvPr id="86" name="Tinta 85">
                  <a:extLst>
                    <a:ext uri="{FF2B5EF4-FFF2-40B4-BE49-F238E27FC236}">
                      <a16:creationId xmlns:a16="http://schemas.microsoft.com/office/drawing/2014/main" id="{9092A7C4-005E-424E-B318-A402454F3D63}"/>
                    </a:ext>
                  </a:extLst>
                </p14:cNvPr>
                <p14:cNvContentPartPr/>
                <p14:nvPr/>
              </p14:nvContentPartPr>
              <p14:xfrm>
                <a:off x="2602620" y="3847931"/>
                <a:ext cx="360" cy="360"/>
              </p14:xfrm>
            </p:contentPart>
          </mc:Choice>
          <mc:Fallback>
            <p:pic>
              <p:nvPicPr>
                <p:cNvPr id="86" name="Tinta 85">
                  <a:extLst>
                    <a:ext uri="{FF2B5EF4-FFF2-40B4-BE49-F238E27FC236}">
                      <a16:creationId xmlns:a16="http://schemas.microsoft.com/office/drawing/2014/main" id="{9092A7C4-005E-424E-B318-A402454F3D63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593620" y="3838931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">
              <p14:nvContentPartPr>
                <p14:cNvPr id="88" name="Tinta 87">
                  <a:extLst>
                    <a:ext uri="{FF2B5EF4-FFF2-40B4-BE49-F238E27FC236}">
                      <a16:creationId xmlns:a16="http://schemas.microsoft.com/office/drawing/2014/main" id="{E1FD20FA-4C2C-4D13-BB99-AC5676A99CA9}"/>
                    </a:ext>
                  </a:extLst>
                </p14:cNvPr>
                <p14:cNvContentPartPr/>
                <p14:nvPr/>
              </p14:nvContentPartPr>
              <p14:xfrm>
                <a:off x="2616660" y="3843251"/>
                <a:ext cx="360" cy="360"/>
              </p14:xfrm>
            </p:contentPart>
          </mc:Choice>
          <mc:Fallback>
            <p:pic>
              <p:nvPicPr>
                <p:cNvPr id="88" name="Tinta 87">
                  <a:extLst>
                    <a:ext uri="{FF2B5EF4-FFF2-40B4-BE49-F238E27FC236}">
                      <a16:creationId xmlns:a16="http://schemas.microsoft.com/office/drawing/2014/main" id="{E1FD20FA-4C2C-4D13-BB99-AC5676A99CA9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608020" y="3834251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">
              <p14:nvContentPartPr>
                <p14:cNvPr id="89" name="Tinta 88">
                  <a:extLst>
                    <a:ext uri="{FF2B5EF4-FFF2-40B4-BE49-F238E27FC236}">
                      <a16:creationId xmlns:a16="http://schemas.microsoft.com/office/drawing/2014/main" id="{B75D5E23-4B7D-46D8-B27C-F2D830AA3F0D}"/>
                    </a:ext>
                  </a:extLst>
                </p14:cNvPr>
                <p14:cNvContentPartPr/>
                <p14:nvPr/>
              </p14:nvContentPartPr>
              <p14:xfrm>
                <a:off x="2602620" y="3905171"/>
                <a:ext cx="360" cy="360"/>
              </p14:xfrm>
            </p:contentPart>
          </mc:Choice>
          <mc:Fallback>
            <p:pic>
              <p:nvPicPr>
                <p:cNvPr id="89" name="Tinta 88">
                  <a:extLst>
                    <a:ext uri="{FF2B5EF4-FFF2-40B4-BE49-F238E27FC236}">
                      <a16:creationId xmlns:a16="http://schemas.microsoft.com/office/drawing/2014/main" id="{B75D5E23-4B7D-46D8-B27C-F2D830AA3F0D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593620" y="3896171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">
              <p14:nvContentPartPr>
                <p14:cNvPr id="90" name="Tinta 89">
                  <a:extLst>
                    <a:ext uri="{FF2B5EF4-FFF2-40B4-BE49-F238E27FC236}">
                      <a16:creationId xmlns:a16="http://schemas.microsoft.com/office/drawing/2014/main" id="{0485ECD5-CDF1-47D2-AFAE-5C69AF2B606C}"/>
                    </a:ext>
                  </a:extLst>
                </p14:cNvPr>
                <p14:cNvContentPartPr/>
                <p14:nvPr/>
              </p14:nvContentPartPr>
              <p14:xfrm>
                <a:off x="2600100" y="3905171"/>
                <a:ext cx="360" cy="360"/>
              </p14:xfrm>
            </p:contentPart>
          </mc:Choice>
          <mc:Fallback>
            <p:pic>
              <p:nvPicPr>
                <p:cNvPr id="90" name="Tinta 89">
                  <a:extLst>
                    <a:ext uri="{FF2B5EF4-FFF2-40B4-BE49-F238E27FC236}">
                      <a16:creationId xmlns:a16="http://schemas.microsoft.com/office/drawing/2014/main" id="{0485ECD5-CDF1-47D2-AFAE-5C69AF2B606C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591460" y="3896171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7">
              <p14:nvContentPartPr>
                <p14:cNvPr id="91" name="Tinta 90">
                  <a:extLst>
                    <a:ext uri="{FF2B5EF4-FFF2-40B4-BE49-F238E27FC236}">
                      <a16:creationId xmlns:a16="http://schemas.microsoft.com/office/drawing/2014/main" id="{90726C1A-4E1F-4E69-973A-415A79037FDA}"/>
                    </a:ext>
                  </a:extLst>
                </p14:cNvPr>
                <p14:cNvContentPartPr/>
                <p14:nvPr/>
              </p14:nvContentPartPr>
              <p14:xfrm>
                <a:off x="2588220" y="3933611"/>
                <a:ext cx="360" cy="360"/>
              </p14:xfrm>
            </p:contentPart>
          </mc:Choice>
          <mc:Fallback>
            <p:pic>
              <p:nvPicPr>
                <p:cNvPr id="91" name="Tinta 90">
                  <a:extLst>
                    <a:ext uri="{FF2B5EF4-FFF2-40B4-BE49-F238E27FC236}">
                      <a16:creationId xmlns:a16="http://schemas.microsoft.com/office/drawing/2014/main" id="{90726C1A-4E1F-4E69-973A-415A79037FDA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579580" y="3924971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8">
              <p14:nvContentPartPr>
                <p14:cNvPr id="78" name="Tinta 77">
                  <a:extLst>
                    <a:ext uri="{FF2B5EF4-FFF2-40B4-BE49-F238E27FC236}">
                      <a16:creationId xmlns:a16="http://schemas.microsoft.com/office/drawing/2014/main" id="{31F5519D-2729-405E-A3C8-68680D47B459}"/>
                    </a:ext>
                  </a:extLst>
                </p14:cNvPr>
                <p14:cNvContentPartPr/>
                <p14:nvPr/>
              </p14:nvContentPartPr>
              <p14:xfrm>
                <a:off x="2594340" y="4020371"/>
                <a:ext cx="262440" cy="113760"/>
              </p14:xfrm>
            </p:contentPart>
          </mc:Choice>
          <mc:Fallback>
            <p:pic>
              <p:nvPicPr>
                <p:cNvPr id="78" name="Tinta 77">
                  <a:extLst>
                    <a:ext uri="{FF2B5EF4-FFF2-40B4-BE49-F238E27FC236}">
                      <a16:creationId xmlns:a16="http://schemas.microsoft.com/office/drawing/2014/main" id="{31F5519D-2729-405E-A3C8-68680D47B459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2585700" y="4011371"/>
                  <a:ext cx="280080" cy="131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0">
              <p14:nvContentPartPr>
                <p14:cNvPr id="94" name="Tinta 93">
                  <a:extLst>
                    <a:ext uri="{FF2B5EF4-FFF2-40B4-BE49-F238E27FC236}">
                      <a16:creationId xmlns:a16="http://schemas.microsoft.com/office/drawing/2014/main" id="{C9768D9B-4C63-48BA-B9E2-FC0828F15618}"/>
                    </a:ext>
                  </a:extLst>
                </p14:cNvPr>
                <p14:cNvContentPartPr/>
                <p14:nvPr/>
              </p14:nvContentPartPr>
              <p14:xfrm>
                <a:off x="2653740" y="4088411"/>
                <a:ext cx="368280" cy="48600"/>
              </p14:xfrm>
            </p:contentPart>
          </mc:Choice>
          <mc:Fallback>
            <p:pic>
              <p:nvPicPr>
                <p:cNvPr id="94" name="Tinta 93">
                  <a:extLst>
                    <a:ext uri="{FF2B5EF4-FFF2-40B4-BE49-F238E27FC236}">
                      <a16:creationId xmlns:a16="http://schemas.microsoft.com/office/drawing/2014/main" id="{C9768D9B-4C63-48BA-B9E2-FC0828F15618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2645100" y="4079411"/>
                  <a:ext cx="385920" cy="66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2">
              <p14:nvContentPartPr>
                <p14:cNvPr id="97" name="Tinta 96">
                  <a:extLst>
                    <a:ext uri="{FF2B5EF4-FFF2-40B4-BE49-F238E27FC236}">
                      <a16:creationId xmlns:a16="http://schemas.microsoft.com/office/drawing/2014/main" id="{3A83C856-C418-45F5-B0F1-052526353FC1}"/>
                    </a:ext>
                  </a:extLst>
                </p14:cNvPr>
                <p14:cNvContentPartPr/>
                <p14:nvPr/>
              </p14:nvContentPartPr>
              <p14:xfrm>
                <a:off x="2611980" y="4081211"/>
                <a:ext cx="33840" cy="28800"/>
              </p14:xfrm>
            </p:contentPart>
          </mc:Choice>
          <mc:Fallback>
            <p:pic>
              <p:nvPicPr>
                <p:cNvPr id="97" name="Tinta 96">
                  <a:extLst>
                    <a:ext uri="{FF2B5EF4-FFF2-40B4-BE49-F238E27FC236}">
                      <a16:creationId xmlns:a16="http://schemas.microsoft.com/office/drawing/2014/main" id="{3A83C856-C418-45F5-B0F1-052526353FC1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2602980" y="4072571"/>
                  <a:ext cx="51480" cy="46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4">
              <p14:nvContentPartPr>
                <p14:cNvPr id="79" name="Tinta 78">
                  <a:extLst>
                    <a:ext uri="{FF2B5EF4-FFF2-40B4-BE49-F238E27FC236}">
                      <a16:creationId xmlns:a16="http://schemas.microsoft.com/office/drawing/2014/main" id="{DAD39976-8923-495D-AA2B-A22901336B11}"/>
                    </a:ext>
                  </a:extLst>
                </p14:cNvPr>
                <p14:cNvContentPartPr/>
                <p14:nvPr/>
              </p14:nvContentPartPr>
              <p14:xfrm>
                <a:off x="3023820" y="4011731"/>
                <a:ext cx="5400" cy="103320"/>
              </p14:xfrm>
            </p:contentPart>
          </mc:Choice>
          <mc:Fallback>
            <p:pic>
              <p:nvPicPr>
                <p:cNvPr id="79" name="Tinta 78">
                  <a:extLst>
                    <a:ext uri="{FF2B5EF4-FFF2-40B4-BE49-F238E27FC236}">
                      <a16:creationId xmlns:a16="http://schemas.microsoft.com/office/drawing/2014/main" id="{DAD39976-8923-495D-AA2B-A22901336B11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3014820" y="4002731"/>
                  <a:ext cx="23040" cy="12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6">
              <p14:nvContentPartPr>
                <p14:cNvPr id="80" name="Tinta 79">
                  <a:extLst>
                    <a:ext uri="{FF2B5EF4-FFF2-40B4-BE49-F238E27FC236}">
                      <a16:creationId xmlns:a16="http://schemas.microsoft.com/office/drawing/2014/main" id="{58034832-3447-47B2-807E-737E46F2B294}"/>
                    </a:ext>
                  </a:extLst>
                </p14:cNvPr>
                <p14:cNvContentPartPr/>
                <p14:nvPr/>
              </p14:nvContentPartPr>
              <p14:xfrm>
                <a:off x="3023820" y="4021451"/>
                <a:ext cx="10080" cy="59760"/>
              </p14:xfrm>
            </p:contentPart>
          </mc:Choice>
          <mc:Fallback>
            <p:pic>
              <p:nvPicPr>
                <p:cNvPr id="80" name="Tinta 79">
                  <a:extLst>
                    <a:ext uri="{FF2B5EF4-FFF2-40B4-BE49-F238E27FC236}">
                      <a16:creationId xmlns:a16="http://schemas.microsoft.com/office/drawing/2014/main" id="{58034832-3447-47B2-807E-737E46F2B294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3015180" y="4012811"/>
                  <a:ext cx="27720" cy="77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8">
              <p14:nvContentPartPr>
                <p14:cNvPr id="103" name="Tinta 102">
                  <a:extLst>
                    <a:ext uri="{FF2B5EF4-FFF2-40B4-BE49-F238E27FC236}">
                      <a16:creationId xmlns:a16="http://schemas.microsoft.com/office/drawing/2014/main" id="{A01F2E5C-053D-4BFF-AF53-DE3116CC5D91}"/>
                    </a:ext>
                  </a:extLst>
                </p14:cNvPr>
                <p14:cNvContentPartPr/>
                <p14:nvPr/>
              </p14:nvContentPartPr>
              <p14:xfrm>
                <a:off x="2679300" y="3539771"/>
                <a:ext cx="261720" cy="214560"/>
              </p14:xfrm>
            </p:contentPart>
          </mc:Choice>
          <mc:Fallback>
            <p:pic>
              <p:nvPicPr>
                <p:cNvPr id="103" name="Tinta 102">
                  <a:extLst>
                    <a:ext uri="{FF2B5EF4-FFF2-40B4-BE49-F238E27FC236}">
                      <a16:creationId xmlns:a16="http://schemas.microsoft.com/office/drawing/2014/main" id="{A01F2E5C-053D-4BFF-AF53-DE3116CC5D91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2616300" y="3477131"/>
                  <a:ext cx="387360" cy="340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0">
              <p14:nvContentPartPr>
                <p14:cNvPr id="104" name="Tinta 103">
                  <a:extLst>
                    <a:ext uri="{FF2B5EF4-FFF2-40B4-BE49-F238E27FC236}">
                      <a16:creationId xmlns:a16="http://schemas.microsoft.com/office/drawing/2014/main" id="{03621CCF-A57A-4C85-A913-0DCF5D910470}"/>
                    </a:ext>
                  </a:extLst>
                </p14:cNvPr>
                <p14:cNvContentPartPr/>
                <p14:nvPr/>
              </p14:nvContentPartPr>
              <p14:xfrm>
                <a:off x="2950020" y="3564611"/>
                <a:ext cx="1800" cy="360"/>
              </p14:xfrm>
            </p:contentPart>
          </mc:Choice>
          <mc:Fallback>
            <p:pic>
              <p:nvPicPr>
                <p:cNvPr id="104" name="Tinta 103">
                  <a:extLst>
                    <a:ext uri="{FF2B5EF4-FFF2-40B4-BE49-F238E27FC236}">
                      <a16:creationId xmlns:a16="http://schemas.microsoft.com/office/drawing/2014/main" id="{03621CCF-A57A-4C85-A913-0DCF5D910470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2887380" y="3501611"/>
                  <a:ext cx="12744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2">
              <p14:nvContentPartPr>
                <p14:cNvPr id="105" name="Tinta 104">
                  <a:extLst>
                    <a:ext uri="{FF2B5EF4-FFF2-40B4-BE49-F238E27FC236}">
                      <a16:creationId xmlns:a16="http://schemas.microsoft.com/office/drawing/2014/main" id="{06F0C3CF-C41F-4DCD-A6F9-F3864EB44AE9}"/>
                    </a:ext>
                  </a:extLst>
                </p14:cNvPr>
                <p14:cNvContentPartPr/>
                <p14:nvPr/>
              </p14:nvContentPartPr>
              <p14:xfrm>
                <a:off x="2938140" y="3590891"/>
                <a:ext cx="11160" cy="260280"/>
              </p14:xfrm>
            </p:contentPart>
          </mc:Choice>
          <mc:Fallback>
            <p:pic>
              <p:nvPicPr>
                <p:cNvPr id="105" name="Tinta 104">
                  <a:extLst>
                    <a:ext uri="{FF2B5EF4-FFF2-40B4-BE49-F238E27FC236}">
                      <a16:creationId xmlns:a16="http://schemas.microsoft.com/office/drawing/2014/main" id="{06F0C3CF-C41F-4DCD-A6F9-F3864EB44AE9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2875500" y="3527891"/>
                  <a:ext cx="136800" cy="38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4">
              <p14:nvContentPartPr>
                <p14:cNvPr id="106" name="Tinta 105">
                  <a:extLst>
                    <a:ext uri="{FF2B5EF4-FFF2-40B4-BE49-F238E27FC236}">
                      <a16:creationId xmlns:a16="http://schemas.microsoft.com/office/drawing/2014/main" id="{32DC7818-A0AF-477A-97D6-8A5FC6E449D1}"/>
                    </a:ext>
                  </a:extLst>
                </p14:cNvPr>
                <p14:cNvContentPartPr/>
                <p14:nvPr/>
              </p14:nvContentPartPr>
              <p14:xfrm>
                <a:off x="2814300" y="3662171"/>
                <a:ext cx="50400" cy="199800"/>
              </p14:xfrm>
            </p:contentPart>
          </mc:Choice>
          <mc:Fallback>
            <p:pic>
              <p:nvPicPr>
                <p:cNvPr id="106" name="Tinta 105">
                  <a:extLst>
                    <a:ext uri="{FF2B5EF4-FFF2-40B4-BE49-F238E27FC236}">
                      <a16:creationId xmlns:a16="http://schemas.microsoft.com/office/drawing/2014/main" id="{32DC7818-A0AF-477A-97D6-8A5FC6E449D1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2751300" y="3599531"/>
                  <a:ext cx="176040" cy="325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6">
              <p14:nvContentPartPr>
                <p14:cNvPr id="107" name="Tinta 106">
                  <a:extLst>
                    <a:ext uri="{FF2B5EF4-FFF2-40B4-BE49-F238E27FC236}">
                      <a16:creationId xmlns:a16="http://schemas.microsoft.com/office/drawing/2014/main" id="{AA93444D-D4DE-4EBD-A7EB-E989428CEB9D}"/>
                    </a:ext>
                  </a:extLst>
                </p14:cNvPr>
                <p14:cNvContentPartPr/>
                <p14:nvPr/>
              </p14:nvContentPartPr>
              <p14:xfrm>
                <a:off x="2731140" y="3867011"/>
                <a:ext cx="21600" cy="36360"/>
              </p14:xfrm>
            </p:contentPart>
          </mc:Choice>
          <mc:Fallback>
            <p:pic>
              <p:nvPicPr>
                <p:cNvPr id="107" name="Tinta 106">
                  <a:extLst>
                    <a:ext uri="{FF2B5EF4-FFF2-40B4-BE49-F238E27FC236}">
                      <a16:creationId xmlns:a16="http://schemas.microsoft.com/office/drawing/2014/main" id="{AA93444D-D4DE-4EBD-A7EB-E989428CEB9D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2668500" y="3804011"/>
                  <a:ext cx="147240" cy="16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8">
              <p14:nvContentPartPr>
                <p14:cNvPr id="108" name="Tinta 107">
                  <a:extLst>
                    <a:ext uri="{FF2B5EF4-FFF2-40B4-BE49-F238E27FC236}">
                      <a16:creationId xmlns:a16="http://schemas.microsoft.com/office/drawing/2014/main" id="{46ECE650-38D4-4975-BB38-9AB904B406EC}"/>
                    </a:ext>
                  </a:extLst>
                </p14:cNvPr>
                <p14:cNvContentPartPr/>
                <p14:nvPr/>
              </p14:nvContentPartPr>
              <p14:xfrm>
                <a:off x="2707380" y="3897971"/>
                <a:ext cx="360" cy="360"/>
              </p14:xfrm>
            </p:contentPart>
          </mc:Choice>
          <mc:Fallback>
            <p:pic>
              <p:nvPicPr>
                <p:cNvPr id="108" name="Tinta 107">
                  <a:extLst>
                    <a:ext uri="{FF2B5EF4-FFF2-40B4-BE49-F238E27FC236}">
                      <a16:creationId xmlns:a16="http://schemas.microsoft.com/office/drawing/2014/main" id="{46ECE650-38D4-4975-BB38-9AB904B406EC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2644380" y="3834971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9">
              <p14:nvContentPartPr>
                <p14:cNvPr id="109" name="Tinta 108">
                  <a:extLst>
                    <a:ext uri="{FF2B5EF4-FFF2-40B4-BE49-F238E27FC236}">
                      <a16:creationId xmlns:a16="http://schemas.microsoft.com/office/drawing/2014/main" id="{4E357831-57D5-4351-9FF3-A2DB3F475212}"/>
                    </a:ext>
                  </a:extLst>
                </p14:cNvPr>
                <p14:cNvContentPartPr/>
                <p14:nvPr/>
              </p14:nvContentPartPr>
              <p14:xfrm>
                <a:off x="2690100" y="3914531"/>
                <a:ext cx="5400" cy="2160"/>
              </p14:xfrm>
            </p:contentPart>
          </mc:Choice>
          <mc:Fallback>
            <p:pic>
              <p:nvPicPr>
                <p:cNvPr id="109" name="Tinta 108">
                  <a:extLst>
                    <a:ext uri="{FF2B5EF4-FFF2-40B4-BE49-F238E27FC236}">
                      <a16:creationId xmlns:a16="http://schemas.microsoft.com/office/drawing/2014/main" id="{4E357831-57D5-4351-9FF3-A2DB3F475212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2627460" y="3851891"/>
                  <a:ext cx="131040" cy="12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1">
              <p14:nvContentPartPr>
                <p14:cNvPr id="110" name="Tinta 109">
                  <a:extLst>
                    <a:ext uri="{FF2B5EF4-FFF2-40B4-BE49-F238E27FC236}">
                      <a16:creationId xmlns:a16="http://schemas.microsoft.com/office/drawing/2014/main" id="{9049183E-5933-4F13-B426-8E4F9FC37F9F}"/>
                    </a:ext>
                  </a:extLst>
                </p14:cNvPr>
                <p14:cNvContentPartPr/>
                <p14:nvPr/>
              </p14:nvContentPartPr>
              <p14:xfrm>
                <a:off x="2674980" y="3921731"/>
                <a:ext cx="1800" cy="1440"/>
              </p14:xfrm>
            </p:contentPart>
          </mc:Choice>
          <mc:Fallback>
            <p:pic>
              <p:nvPicPr>
                <p:cNvPr id="110" name="Tinta 109">
                  <a:extLst>
                    <a:ext uri="{FF2B5EF4-FFF2-40B4-BE49-F238E27FC236}">
                      <a16:creationId xmlns:a16="http://schemas.microsoft.com/office/drawing/2014/main" id="{9049183E-5933-4F13-B426-8E4F9FC37F9F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2611980" y="3859091"/>
                  <a:ext cx="127440" cy="12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3">
              <p14:nvContentPartPr>
                <p14:cNvPr id="111" name="Tinta 110">
                  <a:extLst>
                    <a:ext uri="{FF2B5EF4-FFF2-40B4-BE49-F238E27FC236}">
                      <a16:creationId xmlns:a16="http://schemas.microsoft.com/office/drawing/2014/main" id="{68C90CA4-3F9A-4C1B-A93A-4F53B2158C2B}"/>
                    </a:ext>
                  </a:extLst>
                </p14:cNvPr>
                <p14:cNvContentPartPr/>
                <p14:nvPr/>
              </p14:nvContentPartPr>
              <p14:xfrm>
                <a:off x="2669220" y="3926411"/>
                <a:ext cx="360" cy="360"/>
              </p14:xfrm>
            </p:contentPart>
          </mc:Choice>
          <mc:Fallback>
            <p:pic>
              <p:nvPicPr>
                <p:cNvPr id="111" name="Tinta 110">
                  <a:extLst>
                    <a:ext uri="{FF2B5EF4-FFF2-40B4-BE49-F238E27FC236}">
                      <a16:creationId xmlns:a16="http://schemas.microsoft.com/office/drawing/2014/main" id="{68C90CA4-3F9A-4C1B-A93A-4F53B2158C2B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2606220" y="3863771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4">
              <p14:nvContentPartPr>
                <p14:cNvPr id="112" name="Tinta 111">
                  <a:extLst>
                    <a:ext uri="{FF2B5EF4-FFF2-40B4-BE49-F238E27FC236}">
                      <a16:creationId xmlns:a16="http://schemas.microsoft.com/office/drawing/2014/main" id="{19949603-C8F7-45E9-90C1-E615617187FA}"/>
                    </a:ext>
                  </a:extLst>
                </p14:cNvPr>
                <p14:cNvContentPartPr/>
                <p14:nvPr/>
              </p14:nvContentPartPr>
              <p14:xfrm>
                <a:off x="2671740" y="4007411"/>
                <a:ext cx="360" cy="720"/>
              </p14:xfrm>
            </p:contentPart>
          </mc:Choice>
          <mc:Fallback>
            <p:pic>
              <p:nvPicPr>
                <p:cNvPr id="112" name="Tinta 111">
                  <a:extLst>
                    <a:ext uri="{FF2B5EF4-FFF2-40B4-BE49-F238E27FC236}">
                      <a16:creationId xmlns:a16="http://schemas.microsoft.com/office/drawing/2014/main" id="{19949603-C8F7-45E9-90C1-E615617187FA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2608740" y="3944771"/>
                  <a:ext cx="126000" cy="126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6">
              <p14:nvContentPartPr>
                <p14:cNvPr id="113" name="Tinta 112">
                  <a:extLst>
                    <a:ext uri="{FF2B5EF4-FFF2-40B4-BE49-F238E27FC236}">
                      <a16:creationId xmlns:a16="http://schemas.microsoft.com/office/drawing/2014/main" id="{BD03D103-5F58-429F-AAF9-C8DC892DF768}"/>
                    </a:ext>
                  </a:extLst>
                </p14:cNvPr>
                <p14:cNvContentPartPr/>
                <p14:nvPr/>
              </p14:nvContentPartPr>
              <p14:xfrm>
                <a:off x="2700180" y="4050251"/>
                <a:ext cx="720" cy="360"/>
              </p14:xfrm>
            </p:contentPart>
          </mc:Choice>
          <mc:Fallback>
            <p:pic>
              <p:nvPicPr>
                <p:cNvPr id="113" name="Tinta 112">
                  <a:extLst>
                    <a:ext uri="{FF2B5EF4-FFF2-40B4-BE49-F238E27FC236}">
                      <a16:creationId xmlns:a16="http://schemas.microsoft.com/office/drawing/2014/main" id="{BD03D103-5F58-429F-AAF9-C8DC892DF768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2637180" y="3987611"/>
                  <a:ext cx="12636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8">
              <p14:nvContentPartPr>
                <p14:cNvPr id="114" name="Tinta 113">
                  <a:extLst>
                    <a:ext uri="{FF2B5EF4-FFF2-40B4-BE49-F238E27FC236}">
                      <a16:creationId xmlns:a16="http://schemas.microsoft.com/office/drawing/2014/main" id="{C2FDD17E-3ADB-4066-9BFE-D11B12EED5EF}"/>
                    </a:ext>
                  </a:extLst>
                </p14:cNvPr>
                <p14:cNvContentPartPr/>
                <p14:nvPr/>
              </p14:nvContentPartPr>
              <p14:xfrm>
                <a:off x="2802420" y="4067171"/>
                <a:ext cx="6840" cy="1800"/>
              </p14:xfrm>
            </p:contentPart>
          </mc:Choice>
          <mc:Fallback>
            <p:pic>
              <p:nvPicPr>
                <p:cNvPr id="114" name="Tinta 113">
                  <a:extLst>
                    <a:ext uri="{FF2B5EF4-FFF2-40B4-BE49-F238E27FC236}">
                      <a16:creationId xmlns:a16="http://schemas.microsoft.com/office/drawing/2014/main" id="{C2FDD17E-3ADB-4066-9BFE-D11B12EED5EF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2739780" y="4004171"/>
                  <a:ext cx="132480" cy="127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0">
              <p14:nvContentPartPr>
                <p14:cNvPr id="115" name="Tinta 114">
                  <a:extLst>
                    <a:ext uri="{FF2B5EF4-FFF2-40B4-BE49-F238E27FC236}">
                      <a16:creationId xmlns:a16="http://schemas.microsoft.com/office/drawing/2014/main" id="{77B453D0-1EBF-4B9C-A806-8C4C05B6BD7A}"/>
                    </a:ext>
                  </a:extLst>
                </p14:cNvPr>
                <p14:cNvContentPartPr/>
                <p14:nvPr/>
              </p14:nvContentPartPr>
              <p14:xfrm>
                <a:off x="2828700" y="3998771"/>
                <a:ext cx="2520" cy="3960"/>
              </p14:xfrm>
            </p:contentPart>
          </mc:Choice>
          <mc:Fallback>
            <p:pic>
              <p:nvPicPr>
                <p:cNvPr id="115" name="Tinta 114">
                  <a:extLst>
                    <a:ext uri="{FF2B5EF4-FFF2-40B4-BE49-F238E27FC236}">
                      <a16:creationId xmlns:a16="http://schemas.microsoft.com/office/drawing/2014/main" id="{77B453D0-1EBF-4B9C-A806-8C4C05B6BD7A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2766060" y="3936131"/>
                  <a:ext cx="128160" cy="12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2">
              <p14:nvContentPartPr>
                <p14:cNvPr id="116" name="Tinta 115">
                  <a:extLst>
                    <a:ext uri="{FF2B5EF4-FFF2-40B4-BE49-F238E27FC236}">
                      <a16:creationId xmlns:a16="http://schemas.microsoft.com/office/drawing/2014/main" id="{ED943385-A2ED-46FE-A84C-722129E1E182}"/>
                    </a:ext>
                  </a:extLst>
                </p14:cNvPr>
                <p14:cNvContentPartPr/>
                <p14:nvPr/>
              </p14:nvContentPartPr>
              <p14:xfrm>
                <a:off x="2809620" y="3967451"/>
                <a:ext cx="4680" cy="2160"/>
              </p14:xfrm>
            </p:contentPart>
          </mc:Choice>
          <mc:Fallback>
            <p:pic>
              <p:nvPicPr>
                <p:cNvPr id="116" name="Tinta 115">
                  <a:extLst>
                    <a:ext uri="{FF2B5EF4-FFF2-40B4-BE49-F238E27FC236}">
                      <a16:creationId xmlns:a16="http://schemas.microsoft.com/office/drawing/2014/main" id="{ED943385-A2ED-46FE-A84C-722129E1E182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2746980" y="3904811"/>
                  <a:ext cx="130320" cy="12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4">
              <p14:nvContentPartPr>
                <p14:cNvPr id="117" name="Tinta 116">
                  <a:extLst>
                    <a:ext uri="{FF2B5EF4-FFF2-40B4-BE49-F238E27FC236}">
                      <a16:creationId xmlns:a16="http://schemas.microsoft.com/office/drawing/2014/main" id="{6EFC7468-C201-43D0-9BD8-01C6494DD646}"/>
                    </a:ext>
                  </a:extLst>
                </p14:cNvPr>
                <p14:cNvContentPartPr/>
                <p14:nvPr/>
              </p14:nvContentPartPr>
              <p14:xfrm>
                <a:off x="2885940" y="3936131"/>
                <a:ext cx="5040" cy="360"/>
              </p14:xfrm>
            </p:contentPart>
          </mc:Choice>
          <mc:Fallback>
            <p:pic>
              <p:nvPicPr>
                <p:cNvPr id="117" name="Tinta 116">
                  <a:extLst>
                    <a:ext uri="{FF2B5EF4-FFF2-40B4-BE49-F238E27FC236}">
                      <a16:creationId xmlns:a16="http://schemas.microsoft.com/office/drawing/2014/main" id="{6EFC7468-C201-43D0-9BD8-01C6494DD646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2822940" y="3873131"/>
                  <a:ext cx="13068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6">
              <p14:nvContentPartPr>
                <p14:cNvPr id="118" name="Tinta 117">
                  <a:extLst>
                    <a:ext uri="{FF2B5EF4-FFF2-40B4-BE49-F238E27FC236}">
                      <a16:creationId xmlns:a16="http://schemas.microsoft.com/office/drawing/2014/main" id="{96107B9B-DD2A-4B9A-9A23-9B6C096CE64B}"/>
                    </a:ext>
                  </a:extLst>
                </p14:cNvPr>
                <p14:cNvContentPartPr/>
                <p14:nvPr/>
              </p14:nvContentPartPr>
              <p14:xfrm>
                <a:off x="2957220" y="3933611"/>
                <a:ext cx="360" cy="360"/>
              </p14:xfrm>
            </p:contentPart>
          </mc:Choice>
          <mc:Fallback>
            <p:pic>
              <p:nvPicPr>
                <p:cNvPr id="118" name="Tinta 117">
                  <a:extLst>
                    <a:ext uri="{FF2B5EF4-FFF2-40B4-BE49-F238E27FC236}">
                      <a16:creationId xmlns:a16="http://schemas.microsoft.com/office/drawing/2014/main" id="{96107B9B-DD2A-4B9A-9A23-9B6C096CE64B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2894580" y="3870971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7">
              <p14:nvContentPartPr>
                <p14:cNvPr id="119" name="Tinta 118">
                  <a:extLst>
                    <a:ext uri="{FF2B5EF4-FFF2-40B4-BE49-F238E27FC236}">
                      <a16:creationId xmlns:a16="http://schemas.microsoft.com/office/drawing/2014/main" id="{C10B045C-0112-4D0C-AD7B-718A360DA337}"/>
                    </a:ext>
                  </a:extLst>
                </p14:cNvPr>
                <p14:cNvContentPartPr/>
                <p14:nvPr/>
              </p14:nvContentPartPr>
              <p14:xfrm>
                <a:off x="2959740" y="3986171"/>
                <a:ext cx="360" cy="360"/>
              </p14:xfrm>
            </p:contentPart>
          </mc:Choice>
          <mc:Fallback>
            <p:pic>
              <p:nvPicPr>
                <p:cNvPr id="119" name="Tinta 118">
                  <a:extLst>
                    <a:ext uri="{FF2B5EF4-FFF2-40B4-BE49-F238E27FC236}">
                      <a16:creationId xmlns:a16="http://schemas.microsoft.com/office/drawing/2014/main" id="{C10B045C-0112-4D0C-AD7B-718A360DA337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2896740" y="3923171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8">
              <p14:nvContentPartPr>
                <p14:cNvPr id="120" name="Tinta 119">
                  <a:extLst>
                    <a:ext uri="{FF2B5EF4-FFF2-40B4-BE49-F238E27FC236}">
                      <a16:creationId xmlns:a16="http://schemas.microsoft.com/office/drawing/2014/main" id="{32822EA8-C387-4E00-B7A8-6792B79647C2}"/>
                    </a:ext>
                  </a:extLst>
                </p14:cNvPr>
                <p14:cNvContentPartPr/>
                <p14:nvPr/>
              </p14:nvContentPartPr>
              <p14:xfrm>
                <a:off x="2947860" y="4043051"/>
                <a:ext cx="360" cy="360"/>
              </p14:xfrm>
            </p:contentPart>
          </mc:Choice>
          <mc:Fallback>
            <p:pic>
              <p:nvPicPr>
                <p:cNvPr id="120" name="Tinta 119">
                  <a:extLst>
                    <a:ext uri="{FF2B5EF4-FFF2-40B4-BE49-F238E27FC236}">
                      <a16:creationId xmlns:a16="http://schemas.microsoft.com/office/drawing/2014/main" id="{32822EA8-C387-4E00-B7A8-6792B79647C2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2884860" y="3980411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9">
              <p14:nvContentPartPr>
                <p14:cNvPr id="121" name="Tinta 120">
                  <a:extLst>
                    <a:ext uri="{FF2B5EF4-FFF2-40B4-BE49-F238E27FC236}">
                      <a16:creationId xmlns:a16="http://schemas.microsoft.com/office/drawing/2014/main" id="{63F2F1B2-173C-4200-848E-1D9D5720A3EC}"/>
                    </a:ext>
                  </a:extLst>
                </p14:cNvPr>
                <p14:cNvContentPartPr/>
                <p14:nvPr/>
              </p14:nvContentPartPr>
              <p14:xfrm>
                <a:off x="2923020" y="4071851"/>
                <a:ext cx="1440" cy="720"/>
              </p14:xfrm>
            </p:contentPart>
          </mc:Choice>
          <mc:Fallback>
            <p:pic>
              <p:nvPicPr>
                <p:cNvPr id="121" name="Tinta 120">
                  <a:extLst>
                    <a:ext uri="{FF2B5EF4-FFF2-40B4-BE49-F238E27FC236}">
                      <a16:creationId xmlns:a16="http://schemas.microsoft.com/office/drawing/2014/main" id="{63F2F1B2-173C-4200-848E-1D9D5720A3EC}"/>
                    </a:ext>
                  </a:extLst>
                </p:cNvPr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2860020" y="4008851"/>
                  <a:ext cx="127080" cy="126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1">
              <p14:nvContentPartPr>
                <p14:cNvPr id="122" name="Tinta 121">
                  <a:extLst>
                    <a:ext uri="{FF2B5EF4-FFF2-40B4-BE49-F238E27FC236}">
                      <a16:creationId xmlns:a16="http://schemas.microsoft.com/office/drawing/2014/main" id="{FBB7BC5A-1545-4632-89A6-EA572652C0E0}"/>
                    </a:ext>
                  </a:extLst>
                </p14:cNvPr>
                <p14:cNvContentPartPr/>
                <p14:nvPr/>
              </p14:nvContentPartPr>
              <p14:xfrm>
                <a:off x="2893140" y="4076531"/>
                <a:ext cx="360" cy="360"/>
              </p14:xfrm>
            </p:contentPart>
          </mc:Choice>
          <mc:Fallback>
            <p:pic>
              <p:nvPicPr>
                <p:cNvPr id="122" name="Tinta 121">
                  <a:extLst>
                    <a:ext uri="{FF2B5EF4-FFF2-40B4-BE49-F238E27FC236}">
                      <a16:creationId xmlns:a16="http://schemas.microsoft.com/office/drawing/2014/main" id="{FBB7BC5A-1545-4632-89A6-EA572652C0E0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2830140" y="4013531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2">
              <p14:nvContentPartPr>
                <p14:cNvPr id="123" name="Tinta 122">
                  <a:extLst>
                    <a:ext uri="{FF2B5EF4-FFF2-40B4-BE49-F238E27FC236}">
                      <a16:creationId xmlns:a16="http://schemas.microsoft.com/office/drawing/2014/main" id="{AC774B65-32C2-4151-A540-10003B287B93}"/>
                    </a:ext>
                  </a:extLst>
                </p14:cNvPr>
                <p14:cNvContentPartPr/>
                <p14:nvPr/>
              </p14:nvContentPartPr>
              <p14:xfrm>
                <a:off x="2919060" y="4074011"/>
                <a:ext cx="360" cy="360"/>
              </p14:xfrm>
            </p:contentPart>
          </mc:Choice>
          <mc:Fallback>
            <p:pic>
              <p:nvPicPr>
                <p:cNvPr id="123" name="Tinta 122">
                  <a:extLst>
                    <a:ext uri="{FF2B5EF4-FFF2-40B4-BE49-F238E27FC236}">
                      <a16:creationId xmlns:a16="http://schemas.microsoft.com/office/drawing/2014/main" id="{AC774B65-32C2-4151-A540-10003B287B93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2856420" y="4011371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3">
              <p14:nvContentPartPr>
                <p14:cNvPr id="124" name="Tinta 123">
                  <a:extLst>
                    <a:ext uri="{FF2B5EF4-FFF2-40B4-BE49-F238E27FC236}">
                      <a16:creationId xmlns:a16="http://schemas.microsoft.com/office/drawing/2014/main" id="{7E6E8E8D-F8D6-4E8B-B025-5A3FB7BE0CE9}"/>
                    </a:ext>
                  </a:extLst>
                </p14:cNvPr>
                <p14:cNvContentPartPr/>
                <p14:nvPr/>
              </p14:nvContentPartPr>
              <p14:xfrm>
                <a:off x="2943180" y="4074011"/>
                <a:ext cx="360" cy="360"/>
              </p14:xfrm>
            </p:contentPart>
          </mc:Choice>
          <mc:Fallback>
            <p:pic>
              <p:nvPicPr>
                <p:cNvPr id="124" name="Tinta 123">
                  <a:extLst>
                    <a:ext uri="{FF2B5EF4-FFF2-40B4-BE49-F238E27FC236}">
                      <a16:creationId xmlns:a16="http://schemas.microsoft.com/office/drawing/2014/main" id="{7E6E8E8D-F8D6-4E8B-B025-5A3FB7BE0CE9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2880180" y="4011371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4">
              <p14:nvContentPartPr>
                <p14:cNvPr id="127" name="Tinta 126">
                  <a:extLst>
                    <a:ext uri="{FF2B5EF4-FFF2-40B4-BE49-F238E27FC236}">
                      <a16:creationId xmlns:a16="http://schemas.microsoft.com/office/drawing/2014/main" id="{CC88759E-EA4B-4461-94FC-90258A7DFF2F}"/>
                    </a:ext>
                  </a:extLst>
                </p14:cNvPr>
                <p14:cNvContentPartPr/>
                <p14:nvPr/>
              </p14:nvContentPartPr>
              <p14:xfrm>
                <a:off x="2732580" y="3838571"/>
                <a:ext cx="1080" cy="360"/>
              </p14:xfrm>
            </p:contentPart>
          </mc:Choice>
          <mc:Fallback>
            <p:pic>
              <p:nvPicPr>
                <p:cNvPr id="127" name="Tinta 126">
                  <a:extLst>
                    <a:ext uri="{FF2B5EF4-FFF2-40B4-BE49-F238E27FC236}">
                      <a16:creationId xmlns:a16="http://schemas.microsoft.com/office/drawing/2014/main" id="{CC88759E-EA4B-4461-94FC-90258A7DFF2F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2669940" y="3775571"/>
                  <a:ext cx="126720" cy="126000"/>
                </a:xfrm>
                <a:prstGeom prst="rect">
                  <a:avLst/>
                </a:prstGeom>
              </p:spPr>
            </p:pic>
          </mc:Fallback>
        </mc:AlternateContent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332656" y="1064568"/>
            <a:ext cx="62373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Reforma em Edificação para Implantação do Restaurante Popular e Centro de Formação em Gastronomia Popular Da Zona Norte </a:t>
            </a:r>
            <a:br>
              <a:rPr lang="pt-B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Fonseca, Niterói</a:t>
            </a:r>
            <a:br>
              <a:rPr lang="pt-B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sz="1600" dirty="0"/>
              <a:t>Relatório Fotográfico</a:t>
            </a:r>
          </a:p>
        </p:txBody>
      </p:sp>
      <p:sp>
        <p:nvSpPr>
          <p:cNvPr id="16" name="CaixaDeTexto 15"/>
          <p:cNvSpPr txBox="1"/>
          <p:nvPr/>
        </p:nvSpPr>
        <p:spPr>
          <a:xfrm>
            <a:off x="5589240" y="9057456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02 de 06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3F54D322-9A99-41D1-BA6E-5D9EB3BF615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4659" y="443414"/>
            <a:ext cx="3731558" cy="693162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Imagem 39">
            <a:extLst>
              <a:ext uri="{FF2B5EF4-FFF2-40B4-BE49-F238E27FC236}">
                <a16:creationId xmlns:a16="http://schemas.microsoft.com/office/drawing/2014/main" id="{CC51ADAD-E723-4CF9-BB5A-A603569E04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760" y="2142679"/>
            <a:ext cx="4320478" cy="3247110"/>
          </a:xfrm>
          <a:prstGeom prst="rect">
            <a:avLst/>
          </a:prstGeom>
        </p:spPr>
      </p:pic>
      <p:pic>
        <p:nvPicPr>
          <p:cNvPr id="44" name="Imagem 43">
            <a:extLst>
              <a:ext uri="{FF2B5EF4-FFF2-40B4-BE49-F238E27FC236}">
                <a16:creationId xmlns:a16="http://schemas.microsoft.com/office/drawing/2014/main" id="{A3ABE626-CCBF-41DF-9E16-FDD02257D93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760" y="5594322"/>
            <a:ext cx="4320478" cy="3247110"/>
          </a:xfrm>
          <a:prstGeom prst="rect">
            <a:avLst/>
          </a:prstGeom>
        </p:spPr>
      </p:pic>
      <p:sp>
        <p:nvSpPr>
          <p:cNvPr id="18" name="Retângulo 17">
            <a:extLst>
              <a:ext uri="{FF2B5EF4-FFF2-40B4-BE49-F238E27FC236}">
                <a16:creationId xmlns:a16="http://schemas.microsoft.com/office/drawing/2014/main" id="{422E1C9C-1E83-4D47-9AB2-311A97C04FFE}"/>
              </a:ext>
            </a:extLst>
          </p:cNvPr>
          <p:cNvSpPr/>
          <p:nvPr/>
        </p:nvSpPr>
        <p:spPr>
          <a:xfrm>
            <a:off x="1412776" y="8409384"/>
            <a:ext cx="179261" cy="2880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EFAFF69E-11B9-4594-BB96-292640FB43CF}"/>
              </a:ext>
            </a:extLst>
          </p:cNvPr>
          <p:cNvSpPr/>
          <p:nvPr/>
        </p:nvSpPr>
        <p:spPr>
          <a:xfrm>
            <a:off x="1419903" y="4953000"/>
            <a:ext cx="179261" cy="2880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77264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332656" y="1064568"/>
            <a:ext cx="62373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Reforma em Edificação para Implantação do Restaurante Popular e Centro de Formação em Gastronomia Popular Da Zona Norte </a:t>
            </a:r>
            <a:br>
              <a:rPr lang="pt-B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Fonseca, Niterói</a:t>
            </a:r>
            <a:br>
              <a:rPr lang="pt-B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sz="1600" dirty="0"/>
              <a:t>Relatório Fotográfico</a:t>
            </a:r>
          </a:p>
        </p:txBody>
      </p:sp>
      <p:sp>
        <p:nvSpPr>
          <p:cNvPr id="16" name="CaixaDeTexto 15"/>
          <p:cNvSpPr txBox="1"/>
          <p:nvPr/>
        </p:nvSpPr>
        <p:spPr>
          <a:xfrm>
            <a:off x="5589240" y="9057456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03 de 06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3F54D322-9A99-41D1-BA6E-5D9EB3BF615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4659" y="443414"/>
            <a:ext cx="3731558" cy="693162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Imagem 45">
            <a:extLst>
              <a:ext uri="{FF2B5EF4-FFF2-40B4-BE49-F238E27FC236}">
                <a16:creationId xmlns:a16="http://schemas.microsoft.com/office/drawing/2014/main" id="{77F023A4-3BDE-479E-9B71-B43AB5BA69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866" y="6825208"/>
            <a:ext cx="5078268" cy="1832937"/>
          </a:xfrm>
          <a:prstGeom prst="rect">
            <a:avLst/>
          </a:prstGeom>
        </p:spPr>
      </p:pic>
      <p:pic>
        <p:nvPicPr>
          <p:cNvPr id="48" name="Imagem 47">
            <a:extLst>
              <a:ext uri="{FF2B5EF4-FFF2-40B4-BE49-F238E27FC236}">
                <a16:creationId xmlns:a16="http://schemas.microsoft.com/office/drawing/2014/main" id="{D3C76F1B-BFA5-4841-8254-521831D01A2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104" y="2185301"/>
            <a:ext cx="3744416" cy="4252754"/>
          </a:xfrm>
          <a:prstGeom prst="rect">
            <a:avLst/>
          </a:prstGeom>
        </p:spPr>
      </p:pic>
      <p:sp>
        <p:nvSpPr>
          <p:cNvPr id="17" name="Retângulo 16">
            <a:extLst>
              <a:ext uri="{FF2B5EF4-FFF2-40B4-BE49-F238E27FC236}">
                <a16:creationId xmlns:a16="http://schemas.microsoft.com/office/drawing/2014/main" id="{4BE57A11-E17E-47AE-980C-A62F0917A688}"/>
              </a:ext>
            </a:extLst>
          </p:cNvPr>
          <p:cNvSpPr/>
          <p:nvPr/>
        </p:nvSpPr>
        <p:spPr>
          <a:xfrm rot="5400000">
            <a:off x="979535" y="8428198"/>
            <a:ext cx="181644" cy="14401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51BA32B6-66CD-4614-9282-C5C7969298E4}"/>
              </a:ext>
            </a:extLst>
          </p:cNvPr>
          <p:cNvSpPr/>
          <p:nvPr/>
        </p:nvSpPr>
        <p:spPr>
          <a:xfrm>
            <a:off x="998348" y="8386524"/>
            <a:ext cx="144016" cy="457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156216BE-0BC0-4BD2-AC2E-F7356F05F783}"/>
              </a:ext>
            </a:extLst>
          </p:cNvPr>
          <p:cNvSpPr/>
          <p:nvPr/>
        </p:nvSpPr>
        <p:spPr>
          <a:xfrm rot="5400000">
            <a:off x="1700807" y="6033121"/>
            <a:ext cx="216024" cy="216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id="{83A30865-23AF-4C26-8FF6-400FD90D560E}"/>
              </a:ext>
            </a:extLst>
          </p:cNvPr>
          <p:cNvSpPr/>
          <p:nvPr/>
        </p:nvSpPr>
        <p:spPr>
          <a:xfrm rot="5400000">
            <a:off x="1785961" y="5925108"/>
            <a:ext cx="45719" cy="216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Retângulo 20">
            <a:extLst>
              <a:ext uri="{FF2B5EF4-FFF2-40B4-BE49-F238E27FC236}">
                <a16:creationId xmlns:a16="http://schemas.microsoft.com/office/drawing/2014/main" id="{0C5AAFA4-A517-4DC2-95FE-45C0B56B2644}"/>
              </a:ext>
            </a:extLst>
          </p:cNvPr>
          <p:cNvSpPr/>
          <p:nvPr/>
        </p:nvSpPr>
        <p:spPr>
          <a:xfrm rot="5400000">
            <a:off x="1781121" y="6135890"/>
            <a:ext cx="45719" cy="216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54760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332656" y="1064568"/>
            <a:ext cx="62373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Reforma em Edificação para Implantação do Restaurante Popular e Centro de Formação em Gastronomia Popular Da Zona Norte </a:t>
            </a:r>
            <a:br>
              <a:rPr lang="pt-B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Fonseca, Niterói</a:t>
            </a:r>
            <a:br>
              <a:rPr lang="pt-B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sz="1600" dirty="0"/>
              <a:t>Relatório Fotográfico</a:t>
            </a:r>
          </a:p>
        </p:txBody>
      </p:sp>
      <p:sp>
        <p:nvSpPr>
          <p:cNvPr id="16" name="CaixaDeTexto 15"/>
          <p:cNvSpPr txBox="1"/>
          <p:nvPr/>
        </p:nvSpPr>
        <p:spPr>
          <a:xfrm>
            <a:off x="5589240" y="9057456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04 de 06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3F54D322-9A99-41D1-BA6E-5D9EB3BF615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4659" y="443414"/>
            <a:ext cx="3731558" cy="693162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Imagem 41">
            <a:extLst>
              <a:ext uri="{FF2B5EF4-FFF2-40B4-BE49-F238E27FC236}">
                <a16:creationId xmlns:a16="http://schemas.microsoft.com/office/drawing/2014/main" id="{434DEC18-8EFE-47CE-8804-63D442A6D3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776" y="2141786"/>
            <a:ext cx="4353271" cy="3271756"/>
          </a:xfrm>
          <a:prstGeom prst="rect">
            <a:avLst/>
          </a:prstGeom>
        </p:spPr>
      </p:pic>
      <p:pic>
        <p:nvPicPr>
          <p:cNvPr id="56" name="Imagem 55">
            <a:extLst>
              <a:ext uri="{FF2B5EF4-FFF2-40B4-BE49-F238E27FC236}">
                <a16:creationId xmlns:a16="http://schemas.microsoft.com/office/drawing/2014/main" id="{DF2C6114-C253-476F-AB5D-28DDC2BF005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775" y="5577864"/>
            <a:ext cx="4353271" cy="3271756"/>
          </a:xfrm>
          <a:prstGeom prst="rect">
            <a:avLst/>
          </a:prstGeom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F2617562-B8E5-43B7-8F73-1CF40A2ECFDC}"/>
              </a:ext>
            </a:extLst>
          </p:cNvPr>
          <p:cNvSpPr/>
          <p:nvPr/>
        </p:nvSpPr>
        <p:spPr>
          <a:xfrm rot="5400000">
            <a:off x="1523657" y="4991875"/>
            <a:ext cx="282294" cy="2160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E702C175-C01B-4BD5-B16B-2210FE68B404}"/>
              </a:ext>
            </a:extLst>
          </p:cNvPr>
          <p:cNvSpPr/>
          <p:nvPr/>
        </p:nvSpPr>
        <p:spPr>
          <a:xfrm rot="5400000">
            <a:off x="1631669" y="8427953"/>
            <a:ext cx="282294" cy="2160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92648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332656" y="1064568"/>
            <a:ext cx="62373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Reforma em Edificação para Implantação do Restaurante Popular e Centro de Formação em Gastronomia Popular Da Zona Norte </a:t>
            </a:r>
            <a:br>
              <a:rPr lang="pt-B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Fonseca, Niterói</a:t>
            </a:r>
            <a:br>
              <a:rPr lang="pt-B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sz="1600" dirty="0"/>
              <a:t>Relatório Fotográfico</a:t>
            </a:r>
          </a:p>
        </p:txBody>
      </p:sp>
      <p:sp>
        <p:nvSpPr>
          <p:cNvPr id="16" name="CaixaDeTexto 15"/>
          <p:cNvSpPr txBox="1"/>
          <p:nvPr/>
        </p:nvSpPr>
        <p:spPr>
          <a:xfrm>
            <a:off x="5589240" y="9057456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05 de 06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3F54D322-9A99-41D1-BA6E-5D9EB3BF615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4659" y="443414"/>
            <a:ext cx="3731558" cy="693162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Imagem 37">
            <a:extLst>
              <a:ext uri="{FF2B5EF4-FFF2-40B4-BE49-F238E27FC236}">
                <a16:creationId xmlns:a16="http://schemas.microsoft.com/office/drawing/2014/main" id="{C6324E1B-B590-46BF-8521-255D5FDFF4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8323" y="2141786"/>
            <a:ext cx="3161353" cy="4760627"/>
          </a:xfrm>
          <a:prstGeom prst="rect">
            <a:avLst/>
          </a:prstGeom>
        </p:spPr>
      </p:pic>
      <p:pic>
        <p:nvPicPr>
          <p:cNvPr id="50" name="Imagem 49">
            <a:extLst>
              <a:ext uri="{FF2B5EF4-FFF2-40B4-BE49-F238E27FC236}">
                <a16:creationId xmlns:a16="http://schemas.microsoft.com/office/drawing/2014/main" id="{6EB79660-059C-415E-955E-4451B12D469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8323" y="6985571"/>
            <a:ext cx="3295819" cy="2477015"/>
          </a:xfrm>
          <a:prstGeom prst="rect">
            <a:avLst/>
          </a:prstGeom>
        </p:spPr>
      </p:pic>
      <p:sp>
        <p:nvSpPr>
          <p:cNvPr id="12" name="Retângulo 11">
            <a:extLst>
              <a:ext uri="{FF2B5EF4-FFF2-40B4-BE49-F238E27FC236}">
                <a16:creationId xmlns:a16="http://schemas.microsoft.com/office/drawing/2014/main" id="{100ED03E-7E8B-4B07-870C-FBB52F72BC8E}"/>
              </a:ext>
            </a:extLst>
          </p:cNvPr>
          <p:cNvSpPr/>
          <p:nvPr/>
        </p:nvSpPr>
        <p:spPr>
          <a:xfrm rot="5400000">
            <a:off x="1955705" y="9162599"/>
            <a:ext cx="210286" cy="14401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E16AEB1B-3ACD-4F09-B592-B3DC149B13B5}"/>
              </a:ext>
            </a:extLst>
          </p:cNvPr>
          <p:cNvSpPr/>
          <p:nvPr/>
        </p:nvSpPr>
        <p:spPr>
          <a:xfrm rot="5400000">
            <a:off x="2018300" y="9202795"/>
            <a:ext cx="210286" cy="636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73E2BBBD-A9E8-4E6B-B8CD-3AE9BFE22BBB}"/>
              </a:ext>
            </a:extLst>
          </p:cNvPr>
          <p:cNvSpPr/>
          <p:nvPr/>
        </p:nvSpPr>
        <p:spPr>
          <a:xfrm rot="5400000">
            <a:off x="1950483" y="6455292"/>
            <a:ext cx="282294" cy="1580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81C79822-608D-4293-ACDC-5F65234B8317}"/>
              </a:ext>
            </a:extLst>
          </p:cNvPr>
          <p:cNvSpPr/>
          <p:nvPr/>
        </p:nvSpPr>
        <p:spPr>
          <a:xfrm rot="5400000">
            <a:off x="1926708" y="6455293"/>
            <a:ext cx="282294" cy="1580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583995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332656" y="1064568"/>
            <a:ext cx="62373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Reforma em Edificação para Implantação do Restaurante Popular e Centro de Formação em Gastronomia Popular Da Zona Norte </a:t>
            </a:r>
            <a:br>
              <a:rPr lang="pt-B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Fonseca, Niterói</a:t>
            </a:r>
            <a:br>
              <a:rPr lang="pt-BR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sz="1600" dirty="0"/>
              <a:t>Relatório Fotográfico</a:t>
            </a:r>
          </a:p>
        </p:txBody>
      </p:sp>
      <p:sp>
        <p:nvSpPr>
          <p:cNvPr id="16" name="CaixaDeTexto 15"/>
          <p:cNvSpPr txBox="1"/>
          <p:nvPr/>
        </p:nvSpPr>
        <p:spPr>
          <a:xfrm>
            <a:off x="5589240" y="9057456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06 de 06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3F54D322-9A99-41D1-BA6E-5D9EB3BF615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4659" y="443414"/>
            <a:ext cx="3731558" cy="693162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Imagem 51">
            <a:extLst>
              <a:ext uri="{FF2B5EF4-FFF2-40B4-BE49-F238E27FC236}">
                <a16:creationId xmlns:a16="http://schemas.microsoft.com/office/drawing/2014/main" id="{1146A386-BACF-4B83-9FD7-122D17617C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4657" y="6552282"/>
            <a:ext cx="3731560" cy="2804502"/>
          </a:xfrm>
          <a:prstGeom prst="rect">
            <a:avLst/>
          </a:prstGeom>
        </p:spPr>
      </p:pic>
      <p:pic>
        <p:nvPicPr>
          <p:cNvPr id="54" name="Imagem 53">
            <a:extLst>
              <a:ext uri="{FF2B5EF4-FFF2-40B4-BE49-F238E27FC236}">
                <a16:creationId xmlns:a16="http://schemas.microsoft.com/office/drawing/2014/main" id="{73702524-0C96-4D13-80B6-3272B8418F6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4659" y="2141786"/>
            <a:ext cx="3731558" cy="4238151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id="{3F3522FE-39E7-4BB3-A8F4-6B5D7EB9AAE1}"/>
              </a:ext>
            </a:extLst>
          </p:cNvPr>
          <p:cNvSpPr/>
          <p:nvPr/>
        </p:nvSpPr>
        <p:spPr>
          <a:xfrm rot="5400000">
            <a:off x="1685663" y="8952457"/>
            <a:ext cx="236067" cy="15803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90AFB600-7D4C-4D06-BCDA-218F5A791B4D}"/>
              </a:ext>
            </a:extLst>
          </p:cNvPr>
          <p:cNvSpPr/>
          <p:nvPr/>
        </p:nvSpPr>
        <p:spPr>
          <a:xfrm rot="5400000">
            <a:off x="1718158" y="8950713"/>
            <a:ext cx="236067" cy="15803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787410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</TotalTime>
  <Words>174</Words>
  <Application>Microsoft Office PowerPoint</Application>
  <PresentationFormat>Papel A4 (210 x 297 mm)</PresentationFormat>
  <Paragraphs>12</Paragraphs>
  <Slides>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9" baseType="lpstr">
      <vt:lpstr>Arial</vt:lpstr>
      <vt:lpstr>Calibri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EMUSA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mariahelena</dc:creator>
  <cp:lastModifiedBy>Maria Helena</cp:lastModifiedBy>
  <cp:revision>39</cp:revision>
  <cp:lastPrinted>2021-11-26T19:07:38Z</cp:lastPrinted>
  <dcterms:created xsi:type="dcterms:W3CDTF">2016-04-15T15:03:05Z</dcterms:created>
  <dcterms:modified xsi:type="dcterms:W3CDTF">2021-11-26T19:09:27Z</dcterms:modified>
</cp:coreProperties>
</file>