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69" r:id="rId6"/>
    <p:sldId id="270" r:id="rId7"/>
  </p:sldIdLst>
  <p:sldSz cx="6858000" cy="9906000" type="A4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17" autoAdjust="0"/>
    <p:restoredTop sz="94660"/>
  </p:normalViewPr>
  <p:slideViewPr>
    <p:cSldViewPr>
      <p:cViewPr varScale="1">
        <p:scale>
          <a:sx n="80" d="100"/>
          <a:sy n="80" d="100"/>
        </p:scale>
        <p:origin x="3318" y="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27/08/2019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27/08/2019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27/08/2019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27/08/2019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27/08/2019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27/08/2019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27/08/2019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27/08/2019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27/08/2019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27/08/2019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27/08/2019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A09A5-E843-493D-B358-635782A3E074}" type="datetimeFigureOut">
              <a:rPr lang="pt-BR" smtClean="0"/>
              <a:pPr/>
              <a:t>27/08/2019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332656" y="1280592"/>
            <a:ext cx="6237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/>
              <a:t>Revitalização da Quadra Moacir Barcelos e Constr. De Área de Lazer - Morro Da Penha (Ponta da Areia)</a:t>
            </a:r>
          </a:p>
          <a:p>
            <a:pPr algn="ctr"/>
            <a:r>
              <a:rPr lang="pt-BR" sz="1600" dirty="0"/>
              <a:t>Relatório Fotográfico - Vistoria</a:t>
            </a:r>
          </a:p>
          <a:p>
            <a:pPr algn="ctr"/>
            <a:endParaRPr lang="pt-BR" sz="1600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5589240" y="9155700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01 de 06</a:t>
            </a:r>
          </a:p>
        </p:txBody>
      </p:sp>
      <p:pic>
        <p:nvPicPr>
          <p:cNvPr id="3" name="Picture 2" descr="thumbnail_logo  prefeitura horizontal 24-04-20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16" y="454025"/>
            <a:ext cx="26162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A237B0E6-6010-439A-8E40-4730FFF97E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840" y="2182134"/>
            <a:ext cx="3024336" cy="2268252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35E6D302-B8B0-420A-ACAD-FB50EA2DCF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840" y="4558399"/>
            <a:ext cx="3024336" cy="2268252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5D42AB34-ED81-4A9D-8AC7-F4726AE884B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840" y="6970432"/>
            <a:ext cx="3024336" cy="22682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332656" y="1280592"/>
            <a:ext cx="6237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/>
              <a:t>Revitalização da Quadra Moacir Barcelos e Constr. De Área de Lazer - Morro Da Penha (Ponta da Areia)</a:t>
            </a:r>
          </a:p>
          <a:p>
            <a:pPr algn="ctr"/>
            <a:r>
              <a:rPr lang="pt-BR" sz="1600" dirty="0"/>
              <a:t>Relatório Fotográfico - Vistoria</a:t>
            </a:r>
          </a:p>
          <a:p>
            <a:pPr algn="ctr"/>
            <a:endParaRPr lang="pt-BR" sz="1600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5589240" y="9155700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02 de 06</a:t>
            </a:r>
          </a:p>
        </p:txBody>
      </p:sp>
      <p:pic>
        <p:nvPicPr>
          <p:cNvPr id="3" name="Picture 2" descr="thumbnail_logo  prefeitura horizontal 24-04-20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16" y="454025"/>
            <a:ext cx="26162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ED4E4369-692A-4591-B1C8-3CD863D9A2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920" y="6970432"/>
            <a:ext cx="3024336" cy="2268252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172703F6-E2AD-4562-82AD-879EBE097C0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840" y="2182134"/>
            <a:ext cx="3024336" cy="2268252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D48B8EF4-6F1B-435C-8FE5-0DE17944C3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840" y="4558399"/>
            <a:ext cx="3024336" cy="226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285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332656" y="1280592"/>
            <a:ext cx="6237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/>
              <a:t>Revitalização da Quadra Moacir Barcelos e Constr. De Área de Lazer - Morro Da Penha (Ponta da Areia)</a:t>
            </a:r>
          </a:p>
          <a:p>
            <a:pPr algn="ctr"/>
            <a:r>
              <a:rPr lang="pt-BR" sz="1600" dirty="0"/>
              <a:t>Relatório Fotográfico - Vistoria</a:t>
            </a:r>
          </a:p>
          <a:p>
            <a:pPr algn="ctr"/>
            <a:endParaRPr lang="pt-BR" sz="1600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5589240" y="9155700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03 de 06</a:t>
            </a:r>
          </a:p>
        </p:txBody>
      </p:sp>
      <p:pic>
        <p:nvPicPr>
          <p:cNvPr id="3" name="Picture 2" descr="thumbnail_logo  prefeitura horizontal 24-04-20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16" y="454025"/>
            <a:ext cx="26162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B6CA812D-2B08-4458-9B54-75B88BE9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279" y="6970432"/>
            <a:ext cx="3024336" cy="2268252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AB71A226-4B70-4889-8467-6215F26428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840" y="2182134"/>
            <a:ext cx="3024336" cy="2268252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9D30527F-23B8-4BDB-AB88-469161E056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840" y="4558399"/>
            <a:ext cx="3024336" cy="226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78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332656" y="1280592"/>
            <a:ext cx="6237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/>
              <a:t>Revitalização da Quadra Moacir Barcelos e Constr. De Área de Lazer - Morro Da Penha (Ponta da Areia)</a:t>
            </a:r>
          </a:p>
          <a:p>
            <a:pPr algn="ctr"/>
            <a:r>
              <a:rPr lang="pt-BR" sz="1600" dirty="0"/>
              <a:t>Relatório Fotográfico - Vistoria</a:t>
            </a:r>
          </a:p>
          <a:p>
            <a:pPr algn="ctr"/>
            <a:endParaRPr lang="pt-BR" sz="1600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5589240" y="9155700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04 de 06</a:t>
            </a:r>
          </a:p>
        </p:txBody>
      </p:sp>
      <p:pic>
        <p:nvPicPr>
          <p:cNvPr id="3" name="Picture 2" descr="thumbnail_logo  prefeitura horizontal 24-04-20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16" y="454025"/>
            <a:ext cx="26162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15A44367-862C-4700-8C35-33B7C01ACE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840" y="2144688"/>
            <a:ext cx="3074264" cy="230569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FAC0109-9DD5-42ED-811C-1A5FAAA0B5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279" y="6970432"/>
            <a:ext cx="3074264" cy="2305698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58E838AE-771E-494B-BEF1-ACAC9B2ED81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840" y="4562378"/>
            <a:ext cx="3074264" cy="230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57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332656" y="1280592"/>
            <a:ext cx="6237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/>
              <a:t>Revitalização da Quadra Moacir Barcelos e Constr. De Área de Lazer - Morro Da Penha (Ponta da Areia)</a:t>
            </a:r>
          </a:p>
          <a:p>
            <a:pPr algn="ctr"/>
            <a:r>
              <a:rPr lang="pt-BR" sz="1600" dirty="0"/>
              <a:t>Relatório Fotográfico - Vistoria</a:t>
            </a:r>
          </a:p>
          <a:p>
            <a:pPr algn="ctr"/>
            <a:endParaRPr lang="pt-BR" sz="1600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5589240" y="9155700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05 de 06</a:t>
            </a:r>
          </a:p>
        </p:txBody>
      </p:sp>
      <p:pic>
        <p:nvPicPr>
          <p:cNvPr id="3" name="Picture 2" descr="thumbnail_logo  prefeitura horizontal 24-04-20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16" y="454025"/>
            <a:ext cx="26162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E59A2C7F-497E-44D7-841B-76281B23FE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20" y="2214089"/>
            <a:ext cx="2594243" cy="3458991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58844596-13DA-4590-80C4-9177690362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982" y="2196178"/>
            <a:ext cx="2594243" cy="3458991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FA702B21-1F19-4D6A-85F2-61A4D62D761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850" y="5881375"/>
            <a:ext cx="2594243" cy="3458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895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332656" y="1280592"/>
            <a:ext cx="6237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/>
              <a:t>Revitalização da Quadra Moacir Barcelos e Constr. De Área de Lazer - Morro Da Penha (Ponta da Areia)</a:t>
            </a:r>
          </a:p>
          <a:p>
            <a:pPr algn="ctr"/>
            <a:r>
              <a:rPr lang="pt-BR" sz="1600" dirty="0"/>
              <a:t>Relatório Fotográfico - Vistoria</a:t>
            </a:r>
          </a:p>
          <a:p>
            <a:pPr algn="ctr"/>
            <a:endParaRPr lang="pt-BR" sz="1600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5589240" y="9155700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06 de 06</a:t>
            </a:r>
          </a:p>
        </p:txBody>
      </p:sp>
      <p:pic>
        <p:nvPicPr>
          <p:cNvPr id="3" name="Picture 2" descr="thumbnail_logo  prefeitura horizontal 24-04-20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16" y="454025"/>
            <a:ext cx="26162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428C45B0-13E3-4F95-8D98-1F2FF9BEBC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981" y="2216696"/>
            <a:ext cx="2594242" cy="3458989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B4CD6F5D-2B15-48D2-933F-D81C6BFA7F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20" y="2216696"/>
            <a:ext cx="2594242" cy="3458989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E8EF63C7-0B10-4F80-9AF1-774E0C83AF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784" y="5917668"/>
            <a:ext cx="4186384" cy="313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5778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168</Words>
  <Application>Microsoft Office PowerPoint</Application>
  <PresentationFormat>Papel A4 (210 x 297 mm)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9" baseType="lpstr">
      <vt:lpstr>Arial</vt:lpstr>
      <vt:lpstr>Calibri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EMUSA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mariahelena</dc:creator>
  <cp:lastModifiedBy>Maria Helena</cp:lastModifiedBy>
  <cp:revision>46</cp:revision>
  <dcterms:created xsi:type="dcterms:W3CDTF">2016-04-15T15:03:05Z</dcterms:created>
  <dcterms:modified xsi:type="dcterms:W3CDTF">2019-08-27T19:20:51Z</dcterms:modified>
</cp:coreProperties>
</file>