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6" r:id="rId4"/>
  </p:sldIdLst>
  <p:sldSz cx="6858000" cy="9906000" type="A4"/>
  <p:notesSz cx="6884988" cy="100187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17" autoAdjust="0"/>
    <p:restoredTop sz="94660"/>
  </p:normalViewPr>
  <p:slideViewPr>
    <p:cSldViewPr>
      <p:cViewPr varScale="1">
        <p:scale>
          <a:sx n="80" d="100"/>
          <a:sy n="80" d="100"/>
        </p:scale>
        <p:origin x="3318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09A5-E843-493D-B358-635782A3E074}" type="datetimeFigureOut">
              <a:rPr lang="pt-BR" smtClean="0"/>
              <a:pPr/>
              <a:t>13/06/2022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C3FEA-B8BC-4384-BD82-1E7EF40F047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1F28A806-78EC-98E4-4909-AC27E277DE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21" y="452720"/>
            <a:ext cx="3731558" cy="6840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755D255A-DCF6-2E5A-6C48-860F7C370012}"/>
              </a:ext>
            </a:extLst>
          </p:cNvPr>
          <p:cNvSpPr txBox="1"/>
          <p:nvPr/>
        </p:nvSpPr>
        <p:spPr>
          <a:xfrm>
            <a:off x="872716" y="2567731"/>
            <a:ext cx="5112568" cy="477053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pt-BR" sz="3200" dirty="0"/>
          </a:p>
          <a:p>
            <a:pPr algn="ctr"/>
            <a:r>
              <a:rPr lang="pt-BR" sz="3200" dirty="0"/>
              <a:t>Construção de Unidade Municipal de Educação Infantil (UMEI) – Jurujuba </a:t>
            </a:r>
          </a:p>
          <a:p>
            <a:pPr algn="ctr"/>
            <a:endParaRPr lang="pt-BR" sz="3200" dirty="0"/>
          </a:p>
          <a:p>
            <a:pPr algn="ctr"/>
            <a:endParaRPr lang="pt-BR" sz="3200" dirty="0"/>
          </a:p>
          <a:p>
            <a:pPr algn="ctr"/>
            <a:r>
              <a:rPr lang="pt-BR" sz="3200" dirty="0"/>
              <a:t>Rua Carlos </a:t>
            </a:r>
            <a:r>
              <a:rPr lang="pt-BR" sz="3200" dirty="0" err="1"/>
              <a:t>Ermelindo</a:t>
            </a:r>
            <a:r>
              <a:rPr lang="pt-BR" sz="3200" dirty="0"/>
              <a:t> </a:t>
            </a:r>
          </a:p>
          <a:p>
            <a:pPr algn="ctr"/>
            <a:r>
              <a:rPr lang="pt-BR" sz="3200" dirty="0"/>
              <a:t>Marins, nº 34</a:t>
            </a:r>
            <a:br>
              <a:rPr lang="pt-BR" sz="3200" dirty="0"/>
            </a:br>
            <a:endParaRPr lang="pt-BR" sz="3200" dirty="0"/>
          </a:p>
          <a:p>
            <a:pPr algn="ctr"/>
            <a:endParaRPr lang="pt-BR" sz="1600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631D7244-55AE-84C2-AB65-9E12FFF1536E}"/>
              </a:ext>
            </a:extLst>
          </p:cNvPr>
          <p:cNvSpPr/>
          <p:nvPr/>
        </p:nvSpPr>
        <p:spPr>
          <a:xfrm>
            <a:off x="476672" y="1280592"/>
            <a:ext cx="5904656" cy="81726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0B374D4-9217-EDDC-71C1-2C79750A10C9}"/>
              </a:ext>
            </a:extLst>
          </p:cNvPr>
          <p:cNvSpPr txBox="1"/>
          <p:nvPr/>
        </p:nvSpPr>
        <p:spPr>
          <a:xfrm>
            <a:off x="872716" y="8951893"/>
            <a:ext cx="5112568" cy="95410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EMUSA</a:t>
            </a:r>
            <a:br>
              <a:rPr lang="pt-BR" sz="2000" dirty="0"/>
            </a:br>
            <a:endParaRPr lang="pt-BR" sz="2000" dirty="0"/>
          </a:p>
          <a:p>
            <a:pPr algn="ctr"/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800515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Construção de Unidade Municipal de Educação Infantil (UMEI) – </a:t>
            </a:r>
          </a:p>
          <a:p>
            <a:pPr algn="ctr"/>
            <a:r>
              <a:rPr lang="pt-BR" sz="1600" dirty="0"/>
              <a:t>Rua Carlos </a:t>
            </a:r>
            <a:r>
              <a:rPr lang="pt-BR" sz="1600" dirty="0" err="1"/>
              <a:t>Ermelindo</a:t>
            </a:r>
            <a:r>
              <a:rPr lang="pt-BR" sz="1600" dirty="0"/>
              <a:t> Marins, nº 34 – Jurujuba </a:t>
            </a:r>
            <a:br>
              <a:rPr lang="pt-BR" sz="1600" dirty="0"/>
            </a:br>
            <a:r>
              <a:rPr lang="pt-BR" sz="1600" dirty="0"/>
              <a:t>Relatório Fotográfico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01 de 02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21" y="452720"/>
            <a:ext cx="3731558" cy="68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A1FC5133-B70F-F63F-54DE-26AD3079BD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95" y="2096951"/>
            <a:ext cx="4558853" cy="342308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8941FFAC-27A9-8A57-6113-9BB373C741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44" y="5673080"/>
            <a:ext cx="4558853" cy="34230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32656" y="1280592"/>
            <a:ext cx="623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/>
              <a:t>Construção de Unidade Municipal de Educação Infantil (UMEI) – </a:t>
            </a:r>
          </a:p>
          <a:p>
            <a:pPr algn="ctr"/>
            <a:r>
              <a:rPr lang="pt-BR" sz="1600" dirty="0"/>
              <a:t>Rua Carlos </a:t>
            </a:r>
            <a:r>
              <a:rPr lang="pt-BR" sz="1600" dirty="0" err="1"/>
              <a:t>Ermelindo</a:t>
            </a:r>
            <a:r>
              <a:rPr lang="pt-BR" sz="1600" dirty="0"/>
              <a:t> Marins, nº 34 – Jurujuba </a:t>
            </a:r>
            <a:br>
              <a:rPr lang="pt-BR" sz="1600" dirty="0"/>
            </a:br>
            <a:r>
              <a:rPr lang="pt-BR" sz="1600" dirty="0"/>
              <a:t>Relatório Fotográfico</a:t>
            </a:r>
          </a:p>
          <a:p>
            <a:pPr algn="ctr"/>
            <a:endParaRPr lang="pt-BR" sz="16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5589240" y="915570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02 de 02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3F54D322-9A99-41D1-BA6E-5D9EB3BF615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221" y="452720"/>
            <a:ext cx="3731558" cy="68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BE46186-1A7D-81EA-8A96-92A7D82CD8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30" r="7601"/>
          <a:stretch/>
        </p:blipFill>
        <p:spPr>
          <a:xfrm>
            <a:off x="505152" y="2216696"/>
            <a:ext cx="5847696" cy="5953991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5B053513-DC43-FCC2-6AA0-D760AED90D9E}"/>
              </a:ext>
            </a:extLst>
          </p:cNvPr>
          <p:cNvSpPr/>
          <p:nvPr/>
        </p:nvSpPr>
        <p:spPr>
          <a:xfrm>
            <a:off x="3140968" y="5529064"/>
            <a:ext cx="864096" cy="792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883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74</Words>
  <Application>Microsoft Office PowerPoint</Application>
  <PresentationFormat>Papel A4 (210 x 297 mm)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</vt:vector>
  </TitlesOfParts>
  <Company>EMUSA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mariahelena</dc:creator>
  <cp:lastModifiedBy>Maria Helena Palmieri de Andrade</cp:lastModifiedBy>
  <cp:revision>49</cp:revision>
  <cp:lastPrinted>2022-06-13T18:57:08Z</cp:lastPrinted>
  <dcterms:created xsi:type="dcterms:W3CDTF">2016-04-15T15:03:05Z</dcterms:created>
  <dcterms:modified xsi:type="dcterms:W3CDTF">2022-06-13T19:05:02Z</dcterms:modified>
</cp:coreProperties>
</file>